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72716-4883-41A8-8EBE-193C58854C1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1A955-1F37-4CC7-998F-4546416434E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25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1A955-1F37-4CC7-998F-4546416434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1A955-1F37-4CC7-998F-4546416434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C0A8E-8883-4973-A420-B86438917F06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3DA2-0C05-4192-A85A-2225740C44E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1000" t="13333" r="22500" b="10222"/>
            <a:stretch>
              <a:fillRect/>
            </a:stretch>
          </p:blipFill>
          <p:spPr bwMode="auto">
            <a:xfrm>
              <a:off x="-1" y="0"/>
              <a:ext cx="9144001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381000" y="76200"/>
              <a:ext cx="344517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800" b="1" dirty="0" err="1"/>
                <a:t>Nombre</a:t>
              </a:r>
              <a:r>
                <a:rPr lang="en-US" sz="800" b="1" dirty="0"/>
                <a:t>________________________ </a:t>
              </a:r>
              <a:r>
                <a:rPr lang="en-US" sz="800" b="1" dirty="0" err="1"/>
                <a:t>Operación</a:t>
              </a:r>
              <a:r>
                <a:rPr lang="en-US" sz="800" b="1" dirty="0"/>
                <a:t>________________________</a:t>
              </a:r>
            </a:p>
            <a:p>
              <a:r>
                <a:rPr lang="en-US" sz="800" b="1" dirty="0" err="1"/>
                <a:t>Fecha</a:t>
              </a:r>
              <a:r>
                <a:rPr lang="en-US" sz="800" b="1" dirty="0"/>
                <a:t>__________________________ </a:t>
              </a:r>
              <a:r>
                <a:rPr lang="en-US" sz="800" b="1" dirty="0" err="1"/>
                <a:t>Realizado</a:t>
              </a:r>
              <a:r>
                <a:rPr lang="en-US" sz="800" b="1" dirty="0"/>
                <a:t> por_____________________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428706"/>
              <a:ext cx="833883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A-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Silla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ALTURA DEL ASIENTO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1716155"/>
              <a:ext cx="814647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A-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Silla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LARGO DEL ASIENTO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8200" y="457200"/>
              <a:ext cx="1295400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B-  Monitor y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Teléfono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MONITOR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48200" y="3271959"/>
              <a:ext cx="1295400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C-  Mouse y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Tablero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MOUSE O RATON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48200" y="4662771"/>
              <a:ext cx="1295400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C- 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Moise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y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Tablero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TABLERO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86200" y="914400"/>
              <a:ext cx="654346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00" b="1" dirty="0"/>
                <a:t>No </a:t>
              </a:r>
              <a:r>
                <a:rPr lang="en-US" sz="700" b="1" dirty="0" err="1"/>
                <a:t>ajustable</a:t>
              </a:r>
              <a:endParaRPr lang="en-US" sz="700" b="1" dirty="0"/>
            </a:p>
            <a:p>
              <a:pPr algn="ctr"/>
              <a:r>
                <a:rPr lang="en-US" sz="700" b="1" dirty="0"/>
                <a:t>(+1)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86200" y="3581400"/>
              <a:ext cx="654346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00" b="1" dirty="0"/>
                <a:t>No </a:t>
              </a:r>
              <a:r>
                <a:rPr lang="en-US" sz="700" b="1" dirty="0" err="1"/>
                <a:t>ajustable</a:t>
              </a:r>
              <a:endParaRPr lang="en-US" sz="700" b="1" dirty="0"/>
            </a:p>
            <a:p>
              <a:pPr algn="ctr"/>
              <a:r>
                <a:rPr lang="en-US" sz="700" b="1" dirty="0"/>
                <a:t>(+1)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86200" y="5000706"/>
              <a:ext cx="654346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00" b="1" dirty="0"/>
                <a:t>No </a:t>
              </a:r>
              <a:r>
                <a:rPr lang="en-US" sz="700" b="1" dirty="0" err="1"/>
                <a:t>ajustable</a:t>
              </a:r>
              <a:endParaRPr lang="en-US" sz="700" b="1" dirty="0"/>
            </a:p>
            <a:p>
              <a:pPr algn="ctr"/>
              <a:r>
                <a:rPr lang="en-US" sz="700" b="1" dirty="0"/>
                <a:t>(+1)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0" y="4953000"/>
              <a:ext cx="654345" cy="4154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00" b="1" dirty="0" err="1"/>
                <a:t>Plataforma</a:t>
              </a:r>
              <a:endParaRPr lang="en-US" sz="700" b="1" dirty="0"/>
            </a:p>
            <a:p>
              <a:pPr algn="ctr"/>
              <a:r>
                <a:rPr lang="en-US" sz="700" b="1" dirty="0"/>
                <a:t>No </a:t>
              </a:r>
              <a:r>
                <a:rPr lang="en-US" sz="700" b="1" dirty="0" err="1"/>
                <a:t>ajustable</a:t>
              </a:r>
              <a:endParaRPr lang="en-US" sz="700" b="1" dirty="0"/>
            </a:p>
            <a:p>
              <a:pPr algn="ctr"/>
              <a:r>
                <a:rPr lang="en-US" sz="700" b="1" dirty="0"/>
                <a:t>(+1)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0" y="1484245"/>
              <a:ext cx="62869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500" b="1" dirty="0" err="1"/>
                <a:t>Rodillas</a:t>
              </a:r>
              <a:r>
                <a:rPr lang="en-US" sz="500" b="1" dirty="0"/>
                <a:t> a 90° (1)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8988" y="1476294"/>
              <a:ext cx="6607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500" b="1" dirty="0" err="1"/>
                <a:t>Muy</a:t>
              </a:r>
              <a:r>
                <a:rPr lang="en-US" sz="500" b="1" dirty="0"/>
                <a:t> </a:t>
              </a:r>
              <a:r>
                <a:rPr lang="en-US" sz="500" b="1" dirty="0" err="1"/>
                <a:t>Bajo</a:t>
              </a:r>
              <a:endParaRPr lang="en-US" sz="500" b="1" dirty="0"/>
            </a:p>
            <a:p>
              <a:r>
                <a:rPr lang="en-US" sz="500" b="1" dirty="0" err="1"/>
                <a:t>Rodillas</a:t>
              </a:r>
              <a:r>
                <a:rPr lang="en-US" sz="500" b="1" dirty="0"/>
                <a:t> a &lt;90° (2)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0" y="1476294"/>
              <a:ext cx="6607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500" b="1" dirty="0" err="1"/>
                <a:t>Muy</a:t>
              </a:r>
              <a:r>
                <a:rPr lang="en-US" sz="500" b="1" dirty="0"/>
                <a:t> Alto</a:t>
              </a:r>
            </a:p>
            <a:p>
              <a:r>
                <a:rPr lang="en-US" sz="500" b="1" dirty="0" err="1"/>
                <a:t>Rodillas</a:t>
              </a:r>
              <a:r>
                <a:rPr lang="en-US" sz="500" b="1" dirty="0"/>
                <a:t> a &gt;90° (2)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25755" y="1471653"/>
              <a:ext cx="686406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500" b="1" dirty="0"/>
                <a:t>Sin </a:t>
              </a:r>
              <a:r>
                <a:rPr lang="en-US" sz="500" b="1" dirty="0" err="1"/>
                <a:t>Contacto</a:t>
              </a:r>
              <a:endParaRPr lang="en-US" sz="500" b="1" dirty="0"/>
            </a:p>
            <a:p>
              <a:r>
                <a:rPr lang="en-US" sz="500" b="1" dirty="0" err="1"/>
                <a:t>Plantas</a:t>
              </a:r>
              <a:r>
                <a:rPr lang="en-US" sz="500" b="1" dirty="0"/>
                <a:t> con </a:t>
              </a:r>
              <a:r>
                <a:rPr lang="en-US" sz="500" b="1" dirty="0" err="1"/>
                <a:t>piso</a:t>
              </a:r>
              <a:r>
                <a:rPr lang="en-US" sz="500" b="1" dirty="0"/>
                <a:t>(3)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08298" y="1471653"/>
              <a:ext cx="74571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500" b="1" dirty="0" err="1"/>
                <a:t>Insuficiente</a:t>
              </a:r>
              <a:r>
                <a:rPr lang="en-US" sz="500" b="1" dirty="0"/>
                <a:t> </a:t>
              </a:r>
              <a:r>
                <a:rPr lang="en-US" sz="500" b="1" dirty="0" err="1"/>
                <a:t>Espacio</a:t>
              </a:r>
              <a:endParaRPr lang="en-US" sz="500" b="1" dirty="0"/>
            </a:p>
            <a:p>
              <a:r>
                <a:rPr lang="en-US" sz="500" b="1" dirty="0" err="1"/>
                <a:t>Escritorio-Pierna</a:t>
              </a:r>
              <a:r>
                <a:rPr lang="en-US" sz="500" b="1" dirty="0"/>
                <a:t> (+1)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24200" y="1668449"/>
              <a:ext cx="685800" cy="76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079804" y="1243053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124200" y="2209800"/>
              <a:ext cx="654346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00" b="1" dirty="0"/>
                <a:t>No </a:t>
              </a:r>
              <a:r>
                <a:rPr lang="en-US" sz="700" b="1" dirty="0" err="1"/>
                <a:t>ajustable</a:t>
              </a:r>
              <a:endParaRPr lang="en-US" sz="700" b="1" dirty="0"/>
            </a:p>
            <a:p>
              <a:pPr algn="ctr"/>
              <a:r>
                <a:rPr lang="en-US" sz="700" b="1" dirty="0"/>
                <a:t>(+1)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0" y="2782955"/>
              <a:ext cx="1524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/>
                <a:t>Aproximadamente</a:t>
              </a:r>
              <a:r>
                <a:rPr lang="en-US" sz="500" b="1" dirty="0"/>
                <a:t>  8 </a:t>
              </a:r>
              <a:r>
                <a:rPr lang="en-US" sz="500" b="1" dirty="0" err="1"/>
                <a:t>cms</a:t>
              </a:r>
              <a:r>
                <a:rPr lang="en-US" sz="500" b="1" dirty="0"/>
                <a:t>. de </a:t>
              </a:r>
              <a:r>
                <a:rPr lang="en-US" sz="500" b="1" dirty="0" err="1"/>
                <a:t>espacio</a:t>
              </a:r>
              <a:r>
                <a:rPr lang="en-US" sz="500" b="1" dirty="0"/>
                <a:t> entre la</a:t>
              </a:r>
            </a:p>
            <a:p>
              <a:r>
                <a:rPr lang="en-US" sz="500" b="1" dirty="0" err="1"/>
                <a:t>rodilla</a:t>
              </a:r>
              <a:r>
                <a:rPr lang="en-US" sz="500" b="1" dirty="0"/>
                <a:t>  y </a:t>
              </a:r>
              <a:r>
                <a:rPr lang="en-US" sz="500" b="1" dirty="0" err="1"/>
                <a:t>horilla</a:t>
              </a:r>
              <a:r>
                <a:rPr lang="en-US" sz="500" b="1" dirty="0"/>
                <a:t> del </a:t>
              </a:r>
              <a:r>
                <a:rPr lang="en-US" sz="500" b="1" dirty="0" err="1"/>
                <a:t>asiento</a:t>
              </a:r>
              <a:r>
                <a:rPr lang="en-US" sz="500" b="1" dirty="0"/>
                <a:t> (1)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0" y="3003604"/>
              <a:ext cx="769763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A-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Silla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DESCANSABRAZOS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24000" y="2782955"/>
              <a:ext cx="739241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Muy</a:t>
              </a:r>
              <a:r>
                <a:rPr lang="en-US" sz="500" b="1" dirty="0"/>
                <a:t> Largo</a:t>
              </a:r>
            </a:p>
            <a:p>
              <a:r>
                <a:rPr lang="en-US" sz="500" b="1" dirty="0" err="1"/>
                <a:t>Menos</a:t>
              </a:r>
              <a:r>
                <a:rPr lang="en-US" sz="500" b="1" dirty="0"/>
                <a:t> de 8 </a:t>
              </a:r>
              <a:r>
                <a:rPr lang="en-US" sz="500" b="1" dirty="0" err="1"/>
                <a:t>cms</a:t>
              </a:r>
              <a:r>
                <a:rPr lang="en-US" sz="500" b="1" dirty="0"/>
                <a:t> (2)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65456" y="2782955"/>
              <a:ext cx="1544544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Muy</a:t>
              </a:r>
              <a:r>
                <a:rPr lang="en-US" sz="500" b="1" dirty="0"/>
                <a:t> </a:t>
              </a:r>
              <a:r>
                <a:rPr lang="en-US" sz="500" b="1" dirty="0" err="1"/>
                <a:t>Corto</a:t>
              </a:r>
              <a:endParaRPr lang="en-US" sz="500" b="1" dirty="0"/>
            </a:p>
            <a:p>
              <a:r>
                <a:rPr lang="en-US" sz="500" b="1" dirty="0" err="1"/>
                <a:t>Mas</a:t>
              </a:r>
              <a:r>
                <a:rPr lang="en-US" sz="500" b="1" dirty="0"/>
                <a:t>  de 8 </a:t>
              </a:r>
              <a:r>
                <a:rPr lang="en-US" sz="500" b="1" dirty="0" err="1"/>
                <a:t>cms</a:t>
              </a:r>
              <a:r>
                <a:rPr lang="en-US" sz="500" b="1" dirty="0"/>
                <a:t> (2)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3071853" y="2546404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0" y="4191000"/>
              <a:ext cx="8382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Codos</a:t>
              </a:r>
              <a:r>
                <a:rPr lang="en-US" sz="500" b="1" dirty="0"/>
                <a:t> </a:t>
              </a:r>
              <a:r>
                <a:rPr lang="en-US" sz="500" b="1" dirty="0" err="1"/>
                <a:t>apoyados</a:t>
              </a:r>
              <a:r>
                <a:rPr lang="en-US" sz="500" b="1" dirty="0"/>
                <a:t> </a:t>
              </a:r>
              <a:r>
                <a:rPr lang="en-US" sz="500" b="1" dirty="0" err="1"/>
                <a:t>alineados</a:t>
              </a:r>
              <a:r>
                <a:rPr lang="en-US" sz="500" b="1" dirty="0"/>
                <a:t> con </a:t>
              </a:r>
              <a:r>
                <a:rPr lang="en-US" sz="500" b="1" dirty="0" err="1"/>
                <a:t>hombros</a:t>
              </a:r>
              <a:endParaRPr lang="en-US" sz="500" b="1" dirty="0"/>
            </a:p>
            <a:p>
              <a:r>
                <a:rPr lang="en-US" sz="500" b="1" dirty="0" err="1"/>
                <a:t>relajados</a:t>
              </a:r>
              <a:r>
                <a:rPr lang="en-US" sz="500" b="1" dirty="0"/>
                <a:t>  (1)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0" y="4503751"/>
              <a:ext cx="628698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A-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Silla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RESPALDO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5853" y="4187690"/>
              <a:ext cx="1524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Codos</a:t>
              </a:r>
              <a:r>
                <a:rPr lang="en-US" sz="500" b="1" dirty="0"/>
                <a:t> </a:t>
              </a:r>
              <a:r>
                <a:rPr lang="en-US" sz="500" b="1" dirty="0" err="1"/>
                <a:t>apoyados</a:t>
              </a:r>
              <a:r>
                <a:rPr lang="en-US" sz="500" b="1" dirty="0"/>
                <a:t> </a:t>
              </a:r>
              <a:r>
                <a:rPr lang="en-US" sz="500" b="1" dirty="0" err="1"/>
                <a:t>muy</a:t>
              </a:r>
              <a:r>
                <a:rPr lang="en-US" sz="500" b="1" dirty="0"/>
                <a:t> altos  (</a:t>
              </a:r>
              <a:r>
                <a:rPr lang="en-US" sz="500" b="1" dirty="0" err="1"/>
                <a:t>Hombros</a:t>
              </a:r>
              <a:r>
                <a:rPr lang="en-US" sz="500" b="1" dirty="0"/>
                <a:t> </a:t>
              </a:r>
              <a:r>
                <a:rPr lang="en-US" sz="500" b="1" dirty="0" err="1"/>
                <a:t>apretados</a:t>
              </a:r>
              <a:endParaRPr lang="en-US" sz="500" b="1" dirty="0"/>
            </a:p>
            <a:p>
              <a:r>
                <a:rPr lang="en-US" sz="500" b="1" dirty="0" err="1"/>
                <a:t>antebrazos</a:t>
              </a:r>
              <a:r>
                <a:rPr lang="en-US" sz="500" b="1" dirty="0"/>
                <a:t> no </a:t>
              </a:r>
              <a:r>
                <a:rPr lang="en-US" sz="500" b="1" dirty="0" err="1"/>
                <a:t>apoyados</a:t>
              </a:r>
              <a:r>
                <a:rPr lang="en-US" sz="500" b="1" dirty="0"/>
                <a:t> (2)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86000" y="4195641"/>
              <a:ext cx="8382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Superficvie</a:t>
              </a:r>
              <a:r>
                <a:rPr lang="en-US" sz="500" b="1" dirty="0"/>
                <a:t> </a:t>
              </a:r>
              <a:r>
                <a:rPr lang="en-US" sz="500" b="1" dirty="0" err="1"/>
                <a:t>rugosa</a:t>
              </a:r>
              <a:r>
                <a:rPr lang="en-US" sz="500" b="1" dirty="0"/>
                <a:t> </a:t>
              </a:r>
            </a:p>
            <a:p>
              <a:r>
                <a:rPr lang="en-US" sz="500" b="1" dirty="0"/>
                <a:t>ó </a:t>
              </a:r>
              <a:r>
                <a:rPr lang="en-US" sz="500" b="1" dirty="0" err="1"/>
                <a:t>dañada</a:t>
              </a:r>
              <a:r>
                <a:rPr lang="en-US" sz="500" b="1" dirty="0"/>
                <a:t> (+1)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19559" y="4195641"/>
              <a:ext cx="8382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Demasiado</a:t>
              </a:r>
              <a:endParaRPr lang="en-US" sz="500" b="1" dirty="0"/>
            </a:p>
            <a:p>
              <a:r>
                <a:rPr lang="en-US" sz="500" b="1" dirty="0" err="1"/>
                <a:t>abiertos</a:t>
              </a:r>
              <a:r>
                <a:rPr lang="en-US" sz="500" b="1" dirty="0"/>
                <a:t>  (+1)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2293951" y="3978302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0298" y="5667294"/>
              <a:ext cx="7620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Adecuado</a:t>
              </a:r>
              <a:r>
                <a:rPr lang="en-US" sz="500" b="1" dirty="0"/>
                <a:t> </a:t>
              </a:r>
              <a:r>
                <a:rPr lang="en-US" sz="500" b="1" dirty="0" err="1"/>
                <a:t>soporte</a:t>
              </a:r>
              <a:r>
                <a:rPr lang="en-US" sz="500" b="1" dirty="0"/>
                <a:t> lumbar y </a:t>
              </a:r>
              <a:r>
                <a:rPr lang="en-US" sz="500" b="1" dirty="0" err="1"/>
                <a:t>silla</a:t>
              </a:r>
              <a:r>
                <a:rPr lang="en-US" sz="500" b="1" dirty="0"/>
                <a:t> </a:t>
              </a:r>
              <a:r>
                <a:rPr lang="en-US" sz="500" b="1" dirty="0" err="1"/>
                <a:t>reclina</a:t>
              </a:r>
              <a:r>
                <a:rPr lang="en-US" sz="500" b="1" dirty="0"/>
                <a:t> entre 95°-110°(1)</a:t>
              </a:r>
            </a:p>
            <a:p>
              <a:endParaRPr lang="en-US" sz="5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22298" y="5667294"/>
              <a:ext cx="74145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NO </a:t>
              </a:r>
              <a:r>
                <a:rPr lang="en-US" sz="500" b="1" dirty="0" err="1"/>
                <a:t>soporte</a:t>
              </a:r>
              <a:r>
                <a:rPr lang="en-US" sz="500" b="1" dirty="0"/>
                <a:t> lumbar ó SI </a:t>
              </a:r>
              <a:r>
                <a:rPr lang="en-US" sz="500" b="1" dirty="0" err="1"/>
                <a:t>soporte</a:t>
              </a:r>
              <a:r>
                <a:rPr lang="en-US" sz="500" b="1" dirty="0"/>
                <a:t> lumbar </a:t>
              </a:r>
              <a:r>
                <a:rPr lang="en-US" sz="500" b="1" dirty="0" err="1"/>
                <a:t>pero</a:t>
              </a:r>
              <a:r>
                <a:rPr lang="en-US" sz="500" b="1" dirty="0"/>
                <a:t> mal </a:t>
              </a:r>
              <a:r>
                <a:rPr lang="en-US" sz="500" b="1" dirty="0" err="1"/>
                <a:t>posicionado</a:t>
              </a:r>
              <a:r>
                <a:rPr lang="en-US" sz="500" b="1" dirty="0"/>
                <a:t> (2)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16049" y="5667294"/>
              <a:ext cx="7620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Muy</a:t>
              </a:r>
              <a:r>
                <a:rPr lang="en-US" sz="500" b="1" dirty="0"/>
                <a:t> </a:t>
              </a:r>
              <a:r>
                <a:rPr lang="en-US" sz="500" b="1" dirty="0" err="1"/>
                <a:t>angulado</a:t>
              </a:r>
              <a:r>
                <a:rPr lang="en-US" sz="500" b="1" dirty="0"/>
                <a:t> </a:t>
              </a:r>
              <a:r>
                <a:rPr lang="en-US" sz="500" b="1" dirty="0" err="1"/>
                <a:t>hacia</a:t>
              </a:r>
              <a:r>
                <a:rPr lang="en-US" sz="500" b="1" dirty="0"/>
                <a:t> </a:t>
              </a:r>
              <a:r>
                <a:rPr lang="en-US" sz="500" b="1" dirty="0" err="1"/>
                <a:t>atrás</a:t>
              </a:r>
              <a:r>
                <a:rPr lang="en-US" sz="500" b="1" dirty="0"/>
                <a:t> o </a:t>
              </a:r>
              <a:r>
                <a:rPr lang="en-US" sz="500" b="1" dirty="0" err="1"/>
                <a:t>hacia</a:t>
              </a:r>
              <a:r>
                <a:rPr lang="en-US" sz="500" b="1" dirty="0"/>
                <a:t> </a:t>
              </a:r>
              <a:r>
                <a:rPr lang="en-US" sz="500" b="1" dirty="0" err="1"/>
                <a:t>enfrente</a:t>
              </a:r>
              <a:r>
                <a:rPr lang="en-US" sz="500" b="1" dirty="0"/>
                <a:t>  de la </a:t>
              </a:r>
              <a:r>
                <a:rPr lang="en-US" sz="500" b="1" dirty="0" err="1"/>
                <a:t>espalda</a:t>
              </a:r>
              <a:r>
                <a:rPr lang="en-US" sz="500" b="1" dirty="0"/>
                <a:t> (- de 95 ° ó + de 110° (2)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86000" y="5667294"/>
              <a:ext cx="74145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NO </a:t>
              </a:r>
              <a:r>
                <a:rPr lang="en-US" sz="500" b="1" dirty="0" err="1"/>
                <a:t>soporte</a:t>
              </a:r>
              <a:r>
                <a:rPr lang="en-US" sz="500" b="1" dirty="0"/>
                <a:t> lumbar ó personal </a:t>
              </a:r>
              <a:r>
                <a:rPr lang="en-US" sz="500" b="1" dirty="0" err="1"/>
                <a:t>inclinado</a:t>
              </a:r>
              <a:r>
                <a:rPr lang="en-US" sz="500" b="1" dirty="0"/>
                <a:t> </a:t>
              </a:r>
              <a:r>
                <a:rPr lang="en-US" sz="500" b="1" dirty="0" err="1"/>
                <a:t>hacia</a:t>
              </a:r>
              <a:r>
                <a:rPr lang="en-US" sz="500" b="1" dirty="0"/>
                <a:t> </a:t>
              </a:r>
              <a:r>
                <a:rPr lang="en-US" sz="500" b="1" dirty="0" err="1"/>
                <a:t>enfrente</a:t>
              </a:r>
              <a:r>
                <a:rPr lang="en-US" sz="500" b="1" dirty="0"/>
                <a:t> (2)</a:t>
              </a:r>
            </a:p>
            <a:p>
              <a:endParaRPr lang="en-US" sz="5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63902" y="5667294"/>
              <a:ext cx="741458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Superficie</a:t>
              </a:r>
              <a:r>
                <a:rPr lang="en-US" sz="500" b="1" dirty="0"/>
                <a:t> de Trabajo </a:t>
              </a:r>
              <a:r>
                <a:rPr lang="en-US" sz="500" b="1" dirty="0" err="1"/>
                <a:t>muy</a:t>
              </a:r>
              <a:r>
                <a:rPr lang="en-US" sz="500" b="1" dirty="0"/>
                <a:t> </a:t>
              </a:r>
              <a:r>
                <a:rPr lang="en-US" sz="500" b="1" dirty="0" err="1"/>
                <a:t>alta</a:t>
              </a:r>
              <a:r>
                <a:rPr lang="en-US" sz="500" b="1" dirty="0"/>
                <a:t> </a:t>
              </a:r>
              <a:r>
                <a:rPr lang="en-US" sz="500" b="1" dirty="0" err="1"/>
                <a:t>Hombros</a:t>
              </a:r>
              <a:r>
                <a:rPr lang="en-US" sz="500" b="1" dirty="0"/>
                <a:t> </a:t>
              </a:r>
              <a:r>
                <a:rPr lang="en-US" sz="500" b="1" dirty="0" err="1"/>
                <a:t>encogudos</a:t>
              </a:r>
              <a:r>
                <a:rPr lang="en-US" sz="500" b="1" dirty="0"/>
                <a:t> (+1)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3079804" y="5426102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4396" y="6300747"/>
              <a:ext cx="807720" cy="21544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/>
                <a:t>Silla</a:t>
              </a:r>
              <a:endParaRPr lang="en-US" sz="8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90547" y="6316649"/>
              <a:ext cx="609599" cy="16927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b="1" dirty="0"/>
                <a:t>Monitor y Tel.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547853" y="6316649"/>
              <a:ext cx="706344" cy="1846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err="1"/>
                <a:t>Ratón</a:t>
              </a:r>
              <a:r>
                <a:rPr lang="en-US" sz="600" b="1" dirty="0"/>
                <a:t> y </a:t>
              </a:r>
              <a:r>
                <a:rPr lang="en-US" sz="600" b="1" dirty="0" err="1"/>
                <a:t>Tablero</a:t>
              </a:r>
              <a:endParaRPr lang="en-US" sz="6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12898" y="6111902"/>
              <a:ext cx="47801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DURACION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68902" y="6108592"/>
              <a:ext cx="47801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DURACION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92902" y="4503751"/>
              <a:ext cx="47801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DURACION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300453" y="6111902"/>
              <a:ext cx="516488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SCORE SILLA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340502" y="6108592"/>
              <a:ext cx="620683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SCORE TABLERO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728004" y="6108592"/>
              <a:ext cx="59503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SCORE R.O.S.A.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70828" y="6308698"/>
              <a:ext cx="1981200" cy="2000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/>
                <a:t>INSTRUCCIONES DE DURACION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92396" y="6300747"/>
              <a:ext cx="1524000" cy="21544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SCORE FINAL ROSA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23853" y="6272253"/>
              <a:ext cx="462434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0" y="6505494"/>
              <a:ext cx="2286000" cy="1590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27657" y="6300747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092396" y="6292796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870004" y="6272253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270098" y="6272253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524000" y="6272253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8494" y="6272253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4648200" y="6534835"/>
              <a:ext cx="44958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-1       Si </a:t>
              </a:r>
              <a:r>
                <a:rPr lang="en-US" sz="500" b="1" dirty="0" err="1"/>
                <a:t>trabaja</a:t>
              </a:r>
              <a:r>
                <a:rPr lang="en-US" sz="500" b="1" dirty="0"/>
                <a:t> &lt; de 30 </a:t>
              </a:r>
              <a:r>
                <a:rPr lang="en-US" sz="500" b="1" dirty="0" err="1"/>
                <a:t>minutos</a:t>
              </a:r>
              <a:r>
                <a:rPr lang="en-US" sz="500" b="1" dirty="0"/>
                <a:t> </a:t>
              </a:r>
              <a:r>
                <a:rPr lang="en-US" sz="500" b="1" dirty="0" err="1"/>
                <a:t>contínuos</a:t>
              </a:r>
              <a:r>
                <a:rPr lang="en-US" sz="500" b="1" dirty="0"/>
                <a:t> o &lt; de 1 hora por </a:t>
              </a:r>
              <a:r>
                <a:rPr lang="en-US" sz="500" b="1" dirty="0" err="1"/>
                <a:t>día</a:t>
              </a:r>
              <a:endParaRPr lang="en-US" sz="500" b="1" dirty="0"/>
            </a:p>
            <a:p>
              <a:r>
                <a:rPr lang="en-US" sz="500" b="1" dirty="0"/>
                <a:t> 0       Si </a:t>
              </a:r>
              <a:r>
                <a:rPr lang="en-US" sz="500" b="1" dirty="0" err="1"/>
                <a:t>trabaja</a:t>
              </a:r>
              <a:r>
                <a:rPr lang="en-US" sz="500" b="1" dirty="0"/>
                <a:t> entre 30 </a:t>
              </a:r>
              <a:r>
                <a:rPr lang="en-US" sz="500" b="1" dirty="0" err="1"/>
                <a:t>minutos</a:t>
              </a:r>
              <a:r>
                <a:rPr lang="en-US" sz="500" b="1" dirty="0"/>
                <a:t> y  </a:t>
              </a:r>
              <a:r>
                <a:rPr lang="en-US" sz="500" b="1" dirty="0" err="1"/>
                <a:t>una</a:t>
              </a:r>
              <a:r>
                <a:rPr lang="en-US" sz="500" b="1" dirty="0"/>
                <a:t> hora </a:t>
              </a:r>
              <a:r>
                <a:rPr lang="en-US" sz="500" b="1" dirty="0" err="1"/>
                <a:t>contíua</a:t>
              </a:r>
              <a:r>
                <a:rPr lang="en-US" sz="500" b="1" dirty="0"/>
                <a:t> ó entre 1 y 4 </a:t>
              </a:r>
              <a:r>
                <a:rPr lang="en-US" sz="500" b="1" dirty="0" err="1"/>
                <a:t>horas</a:t>
              </a:r>
              <a:r>
                <a:rPr lang="en-US" sz="500" b="1" dirty="0"/>
                <a:t> por </a:t>
              </a:r>
              <a:r>
                <a:rPr lang="en-US" sz="500" b="1" dirty="0" err="1"/>
                <a:t>día</a:t>
              </a:r>
              <a:endParaRPr lang="en-US" sz="500" b="1" dirty="0"/>
            </a:p>
            <a:p>
              <a:r>
                <a:rPr lang="en-US" sz="500" b="1" dirty="0"/>
                <a:t> 1       Si </a:t>
              </a:r>
              <a:r>
                <a:rPr lang="en-US" sz="500" b="1" dirty="0" err="1"/>
                <a:t>trabaja</a:t>
              </a:r>
              <a:r>
                <a:rPr lang="en-US" sz="500" b="1" dirty="0"/>
                <a:t> &gt; de </a:t>
              </a:r>
              <a:r>
                <a:rPr lang="en-US" sz="500" b="1" dirty="0" err="1"/>
                <a:t>una</a:t>
              </a:r>
              <a:r>
                <a:rPr lang="en-US" sz="500" b="1" dirty="0"/>
                <a:t> hora </a:t>
              </a:r>
              <a:r>
                <a:rPr lang="en-US" sz="500" b="1" dirty="0" err="1"/>
                <a:t>contínua</a:t>
              </a:r>
              <a:r>
                <a:rPr lang="en-US" sz="500" b="1" dirty="0"/>
                <a:t> ó + de 4 </a:t>
              </a:r>
              <a:r>
                <a:rPr lang="en-US" sz="500" b="1" dirty="0" err="1"/>
                <a:t>horas</a:t>
              </a:r>
              <a:r>
                <a:rPr lang="en-US" sz="500" b="1" dirty="0"/>
                <a:t> por </a:t>
              </a:r>
              <a:r>
                <a:rPr lang="en-US" sz="500" b="1" dirty="0" err="1"/>
                <a:t>día</a:t>
              </a:r>
              <a:endParaRPr lang="en-US" sz="5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022992" y="6308699"/>
              <a:ext cx="1295400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500" b="1" dirty="0"/>
                <a:t>SCORE  PERIFERICOS Y MONITOR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84951" y="1768502"/>
              <a:ext cx="47801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DURACION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534707" y="3200400"/>
              <a:ext cx="420308" cy="1538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400" b="1" dirty="0"/>
                <a:t>DURACION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656151" y="1476294"/>
              <a:ext cx="9144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Distancia</a:t>
              </a:r>
              <a:r>
                <a:rPr lang="en-US" sz="500" b="1" dirty="0"/>
                <a:t> de </a:t>
              </a:r>
              <a:r>
                <a:rPr lang="en-US" sz="500" b="1" dirty="0" err="1"/>
                <a:t>pantalla</a:t>
              </a:r>
              <a:r>
                <a:rPr lang="en-US" sz="500" b="1" dirty="0"/>
                <a:t> entre 45 y 75 </a:t>
              </a:r>
              <a:r>
                <a:rPr lang="en-US" sz="500" b="1" dirty="0" err="1"/>
                <a:t>cms</a:t>
              </a:r>
              <a:r>
                <a:rPr lang="en-US" sz="500" b="1" dirty="0"/>
                <a:t>.     Centro  de </a:t>
              </a:r>
              <a:r>
                <a:rPr lang="en-US" sz="500" b="1" dirty="0" err="1"/>
                <a:t>Pantalla</a:t>
              </a:r>
              <a:r>
                <a:rPr lang="en-US" sz="500" b="1" dirty="0"/>
                <a:t> a 30° </a:t>
              </a:r>
              <a:r>
                <a:rPr lang="en-US" sz="500" b="1" dirty="0" err="1"/>
                <a:t>hacia</a:t>
              </a:r>
              <a:r>
                <a:rPr lang="en-US" sz="500" b="1" dirty="0"/>
                <a:t> </a:t>
              </a:r>
              <a:r>
                <a:rPr lang="en-US" sz="500" b="1" dirty="0" err="1"/>
                <a:t>abajo</a:t>
              </a:r>
              <a:r>
                <a:rPr lang="en-US" sz="500" b="1" dirty="0"/>
                <a:t> de </a:t>
              </a:r>
              <a:r>
                <a:rPr lang="en-US" sz="500" b="1" dirty="0" err="1"/>
                <a:t>sus</a:t>
              </a:r>
              <a:r>
                <a:rPr lang="en-US" sz="500" b="1" dirty="0"/>
                <a:t> </a:t>
              </a:r>
              <a:r>
                <a:rPr lang="en-US" sz="500" b="1" dirty="0" err="1"/>
                <a:t>ojos</a:t>
              </a:r>
              <a:r>
                <a:rPr lang="en-US" sz="500" b="1" dirty="0"/>
                <a:t> (1)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8200" y="1860604"/>
              <a:ext cx="1295400" cy="24622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Sección</a:t>
              </a:r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 B-  Monitor y </a:t>
              </a:r>
              <a:r>
                <a:rPr lang="en-US" sz="500" b="1" dirty="0" err="1">
                  <a:latin typeface="Aharoni" pitchFamily="2" charset="-79"/>
                  <a:cs typeface="Aharoni" pitchFamily="2" charset="-79"/>
                </a:rPr>
                <a:t>Teléfono</a:t>
              </a:r>
              <a:endParaRPr lang="en-US" sz="500" b="1" dirty="0">
                <a:latin typeface="Aharoni" pitchFamily="2" charset="-79"/>
                <a:cs typeface="Aharoni" pitchFamily="2" charset="-79"/>
              </a:endParaRPr>
            </a:p>
            <a:p>
              <a:r>
                <a:rPr lang="en-US" sz="500" b="1" dirty="0">
                  <a:latin typeface="Aharoni" pitchFamily="2" charset="-79"/>
                  <a:cs typeface="Aharoni" pitchFamily="2" charset="-79"/>
                </a:rPr>
                <a:t>TELEFONO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481759" y="1476294"/>
              <a:ext cx="754049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Abajo o arriba  </a:t>
              </a:r>
              <a:r>
                <a:rPr lang="en-US" sz="500" b="1" dirty="0" err="1"/>
                <a:t>estos</a:t>
              </a:r>
              <a:r>
                <a:rPr lang="en-US" sz="500" b="1" dirty="0"/>
                <a:t> </a:t>
              </a:r>
              <a:r>
                <a:rPr lang="en-US" sz="500" b="1" dirty="0" err="1"/>
                <a:t>grados</a:t>
              </a:r>
              <a:r>
                <a:rPr lang="en-US" sz="500" b="1" dirty="0"/>
                <a:t> sin </a:t>
              </a:r>
              <a:r>
                <a:rPr lang="en-US" sz="500" b="1" dirty="0" err="1"/>
                <a:t>extensión</a:t>
              </a:r>
              <a:r>
                <a:rPr lang="en-US" sz="500" b="1" dirty="0"/>
                <a:t> de </a:t>
              </a:r>
              <a:r>
                <a:rPr lang="en-US" sz="500" b="1" dirty="0" err="1"/>
                <a:t>cuello</a:t>
              </a:r>
              <a:r>
                <a:rPr lang="en-US" sz="500" b="1" dirty="0"/>
                <a:t> (2)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19906" y="1476294"/>
              <a:ext cx="761999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Muy</a:t>
              </a:r>
              <a:r>
                <a:rPr lang="en-US" sz="500" b="1" dirty="0"/>
                <a:t> </a:t>
              </a:r>
              <a:r>
                <a:rPr lang="en-US" sz="500" b="1" dirty="0" err="1"/>
                <a:t>alta</a:t>
              </a:r>
              <a:r>
                <a:rPr lang="en-US" sz="500" b="1" dirty="0"/>
                <a:t>. </a:t>
              </a:r>
              <a:r>
                <a:rPr lang="en-US" sz="500" b="1" dirty="0" err="1"/>
                <a:t>Extensión</a:t>
              </a:r>
              <a:endParaRPr lang="en-US" sz="500" b="1" dirty="0"/>
            </a:p>
            <a:p>
              <a:r>
                <a:rPr lang="en-US" sz="500" b="1" dirty="0"/>
                <a:t>de </a:t>
              </a:r>
              <a:r>
                <a:rPr lang="en-US" sz="500" b="1" dirty="0" err="1"/>
                <a:t>cuello</a:t>
              </a:r>
              <a:r>
                <a:rPr lang="en-US" sz="500" b="1" dirty="0"/>
                <a:t> (3)</a:t>
              </a: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6970645" y="1251004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970645" y="1479604"/>
              <a:ext cx="725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Cuello</a:t>
              </a:r>
              <a:r>
                <a:rPr lang="en-US" sz="500" b="1" dirty="0"/>
                <a:t> </a:t>
              </a:r>
              <a:r>
                <a:rPr lang="en-US" sz="500" b="1" dirty="0" err="1"/>
                <a:t>Gira</a:t>
              </a:r>
              <a:r>
                <a:rPr lang="en-US" sz="500" b="1" dirty="0"/>
                <a:t> + 30 (+1)</a:t>
              </a:r>
            </a:p>
            <a:p>
              <a:endParaRPr lang="en-US" sz="500" b="1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651804" y="1484245"/>
              <a:ext cx="725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Reflectancia</a:t>
              </a:r>
              <a:r>
                <a:rPr lang="en-US" sz="500" b="1" dirty="0"/>
                <a:t> en </a:t>
              </a:r>
              <a:r>
                <a:rPr lang="en-US" sz="500" b="1" dirty="0" err="1"/>
                <a:t>pantalla</a:t>
              </a:r>
              <a:r>
                <a:rPr lang="en-US" sz="500" b="1" dirty="0"/>
                <a:t>  (+1)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8346886" y="1487555"/>
              <a:ext cx="725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No </a:t>
              </a:r>
              <a:r>
                <a:rPr lang="en-US" sz="500" b="1" dirty="0" err="1"/>
                <a:t>sujetador</a:t>
              </a:r>
              <a:r>
                <a:rPr lang="en-US" sz="500" b="1" dirty="0"/>
                <a:t> de </a:t>
              </a:r>
              <a:r>
                <a:rPr lang="en-US" sz="500" b="1" dirty="0" err="1"/>
                <a:t>documentos</a:t>
              </a:r>
              <a:r>
                <a:rPr lang="en-US" sz="500" b="1" dirty="0"/>
                <a:t>(+1)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652841" y="2787596"/>
              <a:ext cx="9144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Auriculares</a:t>
              </a:r>
              <a:r>
                <a:rPr lang="en-US" sz="500" b="1" dirty="0"/>
                <a:t>. </a:t>
              </a:r>
              <a:r>
                <a:rPr lang="en-US" sz="500" b="1" dirty="0" err="1"/>
                <a:t>Una</a:t>
              </a:r>
              <a:r>
                <a:rPr lang="en-US" sz="500" b="1" dirty="0"/>
                <a:t> </a:t>
              </a:r>
              <a:r>
                <a:rPr lang="en-US" sz="500" b="1" dirty="0" err="1"/>
                <a:t>mano</a:t>
              </a:r>
              <a:r>
                <a:rPr lang="en-US" sz="500" b="1" dirty="0"/>
                <a:t> en </a:t>
              </a:r>
              <a:r>
                <a:rPr lang="en-US" sz="500" b="1" dirty="0" err="1"/>
                <a:t>teléfono</a:t>
              </a:r>
              <a:r>
                <a:rPr lang="en-US" sz="500" b="1" dirty="0"/>
                <a:t> y </a:t>
              </a:r>
              <a:r>
                <a:rPr lang="en-US" sz="500" b="1" dirty="0" err="1"/>
                <a:t>postura</a:t>
              </a:r>
              <a:r>
                <a:rPr lang="en-US" sz="500" b="1" dirty="0"/>
                <a:t> neutral de </a:t>
              </a:r>
              <a:r>
                <a:rPr lang="en-US" sz="500" b="1" dirty="0" err="1"/>
                <a:t>cuello</a:t>
              </a:r>
              <a:r>
                <a:rPr lang="en-US" sz="500" b="1" dirty="0"/>
                <a:t>  (1)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67188" y="2800188"/>
              <a:ext cx="1524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Alcances</a:t>
              </a:r>
              <a:r>
                <a:rPr lang="en-US" sz="500" b="1" dirty="0"/>
                <a:t> mu </a:t>
              </a:r>
              <a:r>
                <a:rPr lang="en-US" sz="500" b="1" dirty="0" err="1"/>
                <a:t>alejados</a:t>
              </a:r>
              <a:r>
                <a:rPr lang="en-US" sz="500" b="1" dirty="0"/>
                <a:t>  (2)</a:t>
              </a:r>
            </a:p>
            <a:p>
              <a:endParaRPr lang="en-US" sz="500" b="1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955391" y="2790906"/>
              <a:ext cx="6858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Cuello</a:t>
              </a:r>
              <a:r>
                <a:rPr lang="en-US" sz="500" b="1" dirty="0"/>
                <a:t> y </a:t>
              </a:r>
              <a:r>
                <a:rPr lang="en-US" sz="500" b="1" dirty="0" err="1"/>
                <a:t>hombros</a:t>
              </a:r>
              <a:endParaRPr lang="en-US" sz="500" b="1" dirty="0"/>
            </a:p>
            <a:p>
              <a:r>
                <a:rPr lang="en-US" sz="500" b="1" dirty="0"/>
                <a:t> </a:t>
              </a:r>
              <a:r>
                <a:rPr lang="en-US" sz="500" b="1" dirty="0" err="1"/>
                <a:t>deteniendo</a:t>
              </a:r>
              <a:r>
                <a:rPr lang="en-US" sz="500" b="1" dirty="0"/>
                <a:t> (+2)</a:t>
              </a:r>
            </a:p>
            <a:p>
              <a:endParaRPr lang="en-US" sz="500" b="1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696200" y="2209800"/>
              <a:ext cx="6858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Sin </a:t>
              </a:r>
              <a:r>
                <a:rPr lang="en-US" sz="500" b="1" dirty="0" err="1"/>
                <a:t>opción</a:t>
              </a:r>
              <a:r>
                <a:rPr lang="en-US" sz="500" b="1" dirty="0"/>
                <a:t> de </a:t>
              </a:r>
              <a:r>
                <a:rPr lang="en-US" sz="500" b="1" dirty="0" err="1"/>
                <a:t>anos</a:t>
              </a:r>
              <a:r>
                <a:rPr lang="en-US" sz="500" b="1" dirty="0"/>
                <a:t> </a:t>
              </a:r>
              <a:r>
                <a:rPr lang="en-US" sz="500" b="1" dirty="0" err="1"/>
                <a:t>libres</a:t>
              </a:r>
              <a:r>
                <a:rPr lang="en-US" sz="500" b="1" dirty="0"/>
                <a:t>  (+1)</a:t>
              </a:r>
            </a:p>
            <a:p>
              <a:endParaRPr lang="en-US" sz="500" b="1" dirty="0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6966004" y="2546404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7659755" y="3019506"/>
              <a:ext cx="655949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SCORE TELEFONO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667706" y="3197091"/>
              <a:ext cx="64604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500" b="1" dirty="0"/>
                <a:t>SCORE R.O.S.A.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659587" y="1768502"/>
              <a:ext cx="660758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pPr algn="r"/>
              <a:r>
                <a:rPr lang="en-US" sz="500" b="1" dirty="0"/>
                <a:t>SCORE  MONITOR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620000" y="4503751"/>
              <a:ext cx="695705" cy="1692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500" b="1" dirty="0"/>
                <a:t>SCORE RATON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648200" y="4203592"/>
              <a:ext cx="762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Ratón</a:t>
              </a:r>
              <a:r>
                <a:rPr lang="en-US" sz="500" b="1" dirty="0"/>
                <a:t> en </a:t>
              </a:r>
              <a:r>
                <a:rPr lang="en-US" sz="500" b="1" dirty="0" err="1"/>
                <a:t>línea</a:t>
              </a:r>
              <a:r>
                <a:rPr lang="en-US" sz="500" b="1" dirty="0"/>
                <a:t> con</a:t>
              </a:r>
            </a:p>
            <a:p>
              <a:r>
                <a:rPr lang="en-US" sz="500" b="1" dirty="0"/>
                <a:t> </a:t>
              </a:r>
              <a:r>
                <a:rPr lang="en-US" sz="500" b="1" dirty="0" err="1"/>
                <a:t>hombro</a:t>
              </a:r>
              <a:r>
                <a:rPr lang="en-US" sz="500" b="1" dirty="0"/>
                <a:t> (1)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486400" y="4195641"/>
              <a:ext cx="762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Alcanzando</a:t>
              </a:r>
              <a:r>
                <a:rPr lang="en-US" sz="500" b="1" dirty="0"/>
                <a:t> el</a:t>
              </a:r>
            </a:p>
            <a:p>
              <a:r>
                <a:rPr lang="en-US" sz="500" b="1" dirty="0"/>
                <a:t> </a:t>
              </a:r>
              <a:r>
                <a:rPr lang="en-US" sz="500" b="1" dirty="0" err="1"/>
                <a:t>ratón</a:t>
              </a:r>
              <a:r>
                <a:rPr lang="en-US" sz="500" b="1" dirty="0"/>
                <a:t>  (2)                           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>
            <a:xfrm>
              <a:off x="6248400" y="3962400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6553200" y="4191000"/>
              <a:ext cx="9144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Ratón</a:t>
              </a:r>
              <a:r>
                <a:rPr lang="en-US" sz="500" b="1" dirty="0"/>
                <a:t>/ </a:t>
              </a:r>
              <a:r>
                <a:rPr lang="en-US" sz="500" b="1" dirty="0" err="1"/>
                <a:t>Tablero</a:t>
              </a:r>
              <a:r>
                <a:rPr lang="en-US" sz="500" b="1" dirty="0"/>
                <a:t> en </a:t>
              </a:r>
              <a:r>
                <a:rPr lang="en-US" sz="500" b="1" dirty="0" err="1"/>
                <a:t>diferentes</a:t>
              </a:r>
              <a:r>
                <a:rPr lang="en-US" sz="500" b="1" dirty="0"/>
                <a:t> </a:t>
              </a:r>
              <a:r>
                <a:rPr lang="en-US" sz="500" b="1" dirty="0" err="1"/>
                <a:t>niveles</a:t>
              </a:r>
              <a:r>
                <a:rPr lang="en-US" sz="500" b="1" dirty="0"/>
                <a:t> (+2)                           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648494" y="4191000"/>
              <a:ext cx="657306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Pinzamiento</a:t>
              </a:r>
              <a:r>
                <a:rPr lang="en-US" sz="500" b="1" dirty="0"/>
                <a:t> en </a:t>
              </a:r>
            </a:p>
            <a:p>
              <a:r>
                <a:rPr lang="en-US" sz="500" b="1" dirty="0" err="1"/>
                <a:t>ratón</a:t>
              </a:r>
              <a:r>
                <a:rPr lang="en-US" sz="500" b="1" dirty="0"/>
                <a:t> (+1)                           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305800" y="4191000"/>
              <a:ext cx="8382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Descansa-palma</a:t>
              </a:r>
              <a:r>
                <a:rPr lang="en-US" sz="500" b="1" dirty="0"/>
                <a:t> </a:t>
              </a:r>
            </a:p>
            <a:p>
              <a:r>
                <a:rPr lang="en-US" sz="500" b="1" dirty="0" err="1"/>
                <a:t>Frente</a:t>
              </a:r>
              <a:r>
                <a:rPr lang="en-US" sz="500" b="1" dirty="0"/>
                <a:t> al </a:t>
              </a:r>
              <a:r>
                <a:rPr lang="en-US" sz="500" b="1" dirty="0" err="1"/>
                <a:t>ratón</a:t>
              </a:r>
              <a:r>
                <a:rPr lang="en-US" sz="500" b="1" dirty="0"/>
                <a:t> (+1)                           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648200" y="5663984"/>
              <a:ext cx="7620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Muñeca</a:t>
              </a:r>
              <a:r>
                <a:rPr lang="en-US" sz="500" b="1" dirty="0"/>
                <a:t> recta</a:t>
              </a:r>
            </a:p>
            <a:p>
              <a:r>
                <a:rPr lang="en-US" sz="500" b="1" dirty="0" err="1"/>
                <a:t>Hombros</a:t>
              </a:r>
              <a:endParaRPr lang="en-US" sz="500" b="1" dirty="0"/>
            </a:p>
            <a:p>
              <a:r>
                <a:rPr lang="en-US" sz="500" b="1" dirty="0"/>
                <a:t> </a:t>
              </a:r>
              <a:r>
                <a:rPr lang="en-US" sz="500" b="1" dirty="0" err="1"/>
                <a:t>relajados</a:t>
              </a:r>
              <a:r>
                <a:rPr lang="en-US" sz="500" b="1" dirty="0"/>
                <a:t>   (1)                           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481759" y="5667294"/>
              <a:ext cx="7620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Muñecas</a:t>
              </a:r>
              <a:r>
                <a:rPr lang="en-US" sz="500" b="1" dirty="0"/>
                <a:t> </a:t>
              </a:r>
              <a:r>
                <a:rPr lang="en-US" sz="500" b="1" dirty="0" err="1"/>
                <a:t>extendidas</a:t>
              </a:r>
              <a:r>
                <a:rPr lang="en-US" sz="500" b="1" dirty="0"/>
                <a:t>/</a:t>
              </a:r>
              <a:r>
                <a:rPr lang="en-US" sz="500" b="1" dirty="0" err="1"/>
                <a:t>tablero</a:t>
              </a:r>
              <a:r>
                <a:rPr lang="en-US" sz="500" b="1" dirty="0"/>
                <a:t> en </a:t>
              </a:r>
              <a:r>
                <a:rPr lang="en-US" sz="500" b="1" dirty="0" err="1"/>
                <a:t>ángulo</a:t>
              </a:r>
              <a:r>
                <a:rPr lang="en-US" sz="500" b="1" dirty="0"/>
                <a:t> mayor a </a:t>
              </a:r>
            </a:p>
            <a:p>
              <a:r>
                <a:rPr lang="en-US" sz="500" b="1" dirty="0"/>
                <a:t>15 °     (2)                           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240449" y="5667294"/>
              <a:ext cx="7620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Desviación</a:t>
              </a:r>
              <a:r>
                <a:rPr lang="en-US" sz="500" b="1" dirty="0"/>
                <a:t> </a:t>
              </a:r>
              <a:r>
                <a:rPr lang="en-US" sz="500" b="1" dirty="0" err="1"/>
                <a:t>cubital</a:t>
              </a:r>
              <a:endParaRPr lang="en-US" sz="500" b="1" dirty="0"/>
            </a:p>
            <a:p>
              <a:r>
                <a:rPr lang="en-US" sz="500" b="1" dirty="0"/>
                <a:t>O radial </a:t>
              </a:r>
              <a:r>
                <a:rPr lang="en-US" sz="500" b="1" dirty="0" err="1"/>
                <a:t>mientras</a:t>
              </a:r>
              <a:r>
                <a:rPr lang="en-US" sz="500" b="1" dirty="0"/>
                <a:t> se</a:t>
              </a:r>
            </a:p>
            <a:p>
              <a:r>
                <a:rPr lang="en-US" sz="500" b="1" dirty="0" err="1"/>
                <a:t>Teclea</a:t>
              </a:r>
              <a:r>
                <a:rPr lang="en-US" sz="500" b="1" dirty="0"/>
                <a:t>  (+1)                           </a:t>
              </a:r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6248400" y="5410200"/>
              <a:ext cx="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6934200" y="5659343"/>
              <a:ext cx="7620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Tablero</a:t>
              </a:r>
              <a:r>
                <a:rPr lang="en-US" sz="500" b="1" dirty="0"/>
                <a:t> </a:t>
              </a:r>
              <a:r>
                <a:rPr lang="en-US" sz="500" b="1" dirty="0" err="1"/>
                <a:t>muy</a:t>
              </a:r>
              <a:r>
                <a:rPr lang="en-US" sz="500" b="1" dirty="0"/>
                <a:t> alto</a:t>
              </a:r>
            </a:p>
            <a:p>
              <a:r>
                <a:rPr lang="en-US" sz="500" b="1" dirty="0" err="1"/>
                <a:t>Hombros</a:t>
              </a:r>
              <a:r>
                <a:rPr lang="en-US" sz="500" b="1" dirty="0"/>
                <a:t> </a:t>
              </a:r>
              <a:r>
                <a:rPr lang="en-US" sz="500" b="1" dirty="0" err="1"/>
                <a:t>encogidos</a:t>
              </a:r>
              <a:r>
                <a:rPr lang="en-US" sz="500" b="1" dirty="0"/>
                <a:t>(+1)                           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635902" y="5656033"/>
              <a:ext cx="762000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500" b="1" dirty="0" err="1"/>
                <a:t>Alcanzando</a:t>
              </a:r>
              <a:endParaRPr lang="en-US" sz="500" b="1" dirty="0"/>
            </a:p>
            <a:p>
              <a:r>
                <a:rPr lang="en-US" sz="500" b="1" dirty="0"/>
                <a:t> arriba de la </a:t>
              </a:r>
              <a:r>
                <a:rPr lang="en-US" sz="500" b="1" dirty="0" err="1"/>
                <a:t>cabeza</a:t>
              </a:r>
              <a:r>
                <a:rPr lang="en-US" sz="500" b="1" dirty="0"/>
                <a:t>(+1)                          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381000"/>
            <a:ext cx="9144000" cy="5410200"/>
            <a:chOff x="0" y="381000"/>
            <a:chExt cx="9144000" cy="54102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0000" t="39328" r="21000" b="12889"/>
            <a:stretch>
              <a:fillRect/>
            </a:stretch>
          </p:blipFill>
          <p:spPr bwMode="auto">
            <a:xfrm>
              <a:off x="0" y="381000"/>
              <a:ext cx="9144000" cy="541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1066800" y="1066800"/>
              <a:ext cx="128432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" b="1" dirty="0" err="1"/>
                <a:t>Descansabrazos</a:t>
              </a:r>
              <a:r>
                <a:rPr lang="en-US" sz="600" b="1" dirty="0"/>
                <a:t> y </a:t>
              </a:r>
              <a:r>
                <a:rPr lang="en-US" sz="600" b="1" dirty="0" err="1"/>
                <a:t>Soporte</a:t>
              </a:r>
              <a:r>
                <a:rPr lang="en-US" sz="600" b="1" dirty="0"/>
                <a:t> </a:t>
              </a:r>
              <a:r>
                <a:rPr lang="en-US" sz="600" b="1" dirty="0" err="1"/>
                <a:t>Espalda</a:t>
              </a:r>
              <a:endParaRPr lang="en-US" sz="600" b="1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08098" y="762000"/>
              <a:ext cx="762000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/>
                <a:t>SECCION    A</a:t>
              </a:r>
            </a:p>
            <a:p>
              <a:pPr algn="r"/>
              <a:r>
                <a:rPr lang="en-US" sz="800" b="1" dirty="0"/>
                <a:t>SCORE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85800" y="1106555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1066800"/>
              <a:ext cx="45076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" b="1" dirty="0"/>
                <a:t>Monitor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414959" y="762000"/>
              <a:ext cx="762000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/>
                <a:t>SECCION    B</a:t>
              </a:r>
            </a:p>
            <a:p>
              <a:pPr algn="r"/>
              <a:r>
                <a:rPr lang="en-US" sz="800" b="1" dirty="0"/>
                <a:t>SCORE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581400" y="1098604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315200" y="1066800"/>
              <a:ext cx="429926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" b="1" dirty="0" err="1"/>
                <a:t>Tablero</a:t>
              </a:r>
              <a:endParaRPr lang="en-US" sz="6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15200" y="762000"/>
              <a:ext cx="762000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/>
                <a:t>SECCION    C</a:t>
              </a:r>
            </a:p>
            <a:p>
              <a:pPr algn="r"/>
              <a:r>
                <a:rPr lang="en-US" sz="800" b="1" dirty="0"/>
                <a:t>SCORE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6477000" y="1111196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16200000">
              <a:off x="5835443" y="1845369"/>
              <a:ext cx="55338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err="1"/>
                <a:t>Ratón</a:t>
              </a:r>
              <a:endParaRPr lang="en-US" sz="8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2901229" y="1867566"/>
              <a:ext cx="62958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err="1"/>
                <a:t>Teléfono</a:t>
              </a:r>
              <a:endParaRPr lang="en-US" sz="8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-136780" y="1873478"/>
              <a:ext cx="91440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       </a:t>
              </a:r>
              <a:r>
                <a:rPr lang="en-US" sz="800" b="1" dirty="0" err="1"/>
                <a:t>Asiento</a:t>
              </a:r>
              <a:endParaRPr lang="en-US" sz="8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43730" y="3978968"/>
              <a:ext cx="55338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err="1"/>
                <a:t>Silla</a:t>
              </a:r>
              <a:endParaRPr lang="en-US" sz="8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340873" y="4055168"/>
              <a:ext cx="1315380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Monitor    y     </a:t>
              </a:r>
              <a:r>
                <a:rPr lang="en-US" sz="800" b="1" dirty="0" err="1"/>
                <a:t>Teléfono</a:t>
              </a:r>
              <a:endParaRPr lang="en-US" sz="8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05400" y="3124200"/>
              <a:ext cx="923651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" b="1" dirty="0"/>
                <a:t>       </a:t>
              </a:r>
              <a:r>
                <a:rPr lang="en-US" sz="600" b="1" dirty="0" err="1"/>
                <a:t>Ratón</a:t>
              </a:r>
              <a:r>
                <a:rPr lang="en-US" sz="600" b="1" dirty="0"/>
                <a:t> y </a:t>
              </a:r>
              <a:r>
                <a:rPr lang="en-US" sz="600" b="1" dirty="0" err="1"/>
                <a:t>Tablero</a:t>
              </a:r>
              <a:r>
                <a:rPr lang="en-US" sz="600" b="1" dirty="0"/>
                <a:t>     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92702" y="2819400"/>
              <a:ext cx="1355698" cy="3385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b="1" dirty="0"/>
                <a:t>MONITOR Y PERIFERICOS</a:t>
              </a:r>
            </a:p>
            <a:p>
              <a:pPr algn="r"/>
              <a:r>
                <a:rPr lang="en-US" sz="800" b="1" dirty="0"/>
                <a:t>SCORE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95400" y="2971800"/>
              <a:ext cx="1127232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600" b="1" dirty="0"/>
                <a:t>         </a:t>
              </a:r>
              <a:r>
                <a:rPr lang="en-US" sz="600" b="1" dirty="0" err="1"/>
                <a:t>Periféricos</a:t>
              </a:r>
              <a:r>
                <a:rPr lang="en-US" sz="600" b="1" dirty="0"/>
                <a:t> y Monitor      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914400" y="3008245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632298" y="3168596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375204" y="3168596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>
          <a:xfrm>
            <a:off x="159447" y="910855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Oval 24"/>
          <p:cNvSpPr/>
          <p:nvPr/>
        </p:nvSpPr>
        <p:spPr>
          <a:xfrm>
            <a:off x="502227" y="523509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Oval 25"/>
          <p:cNvSpPr/>
          <p:nvPr/>
        </p:nvSpPr>
        <p:spPr>
          <a:xfrm>
            <a:off x="583749" y="822351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Oval 26"/>
          <p:cNvSpPr/>
          <p:nvPr/>
        </p:nvSpPr>
        <p:spPr>
          <a:xfrm>
            <a:off x="4706385" y="278705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Oval 31"/>
          <p:cNvSpPr/>
          <p:nvPr/>
        </p:nvSpPr>
        <p:spPr>
          <a:xfrm>
            <a:off x="4930662" y="444440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Oval 32"/>
          <p:cNvSpPr/>
          <p:nvPr/>
        </p:nvSpPr>
        <p:spPr>
          <a:xfrm>
            <a:off x="8726237" y="273449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Oval 33"/>
          <p:cNvSpPr/>
          <p:nvPr/>
        </p:nvSpPr>
        <p:spPr>
          <a:xfrm>
            <a:off x="8713372" y="1070358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Oval 34"/>
          <p:cNvSpPr/>
          <p:nvPr/>
        </p:nvSpPr>
        <p:spPr>
          <a:xfrm>
            <a:off x="8448304" y="3923304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Oval 35"/>
          <p:cNvSpPr/>
          <p:nvPr/>
        </p:nvSpPr>
        <p:spPr>
          <a:xfrm>
            <a:off x="1131518" y="6071319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Oval 36"/>
          <p:cNvSpPr/>
          <p:nvPr/>
        </p:nvSpPr>
        <p:spPr>
          <a:xfrm>
            <a:off x="1735064" y="6024780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Oval 38"/>
          <p:cNvSpPr/>
          <p:nvPr/>
        </p:nvSpPr>
        <p:spPr>
          <a:xfrm>
            <a:off x="424393" y="6024780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Oval 39"/>
          <p:cNvSpPr/>
          <p:nvPr/>
        </p:nvSpPr>
        <p:spPr>
          <a:xfrm>
            <a:off x="4589924" y="504811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Oval 40"/>
          <p:cNvSpPr/>
          <p:nvPr/>
        </p:nvSpPr>
        <p:spPr>
          <a:xfrm>
            <a:off x="8698514" y="631851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Oval 41"/>
          <p:cNvSpPr/>
          <p:nvPr/>
        </p:nvSpPr>
        <p:spPr>
          <a:xfrm>
            <a:off x="8053045" y="4101380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Oval 42"/>
          <p:cNvSpPr/>
          <p:nvPr/>
        </p:nvSpPr>
        <p:spPr>
          <a:xfrm>
            <a:off x="8480466" y="4235917"/>
            <a:ext cx="228600" cy="190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2895600" y="3168596"/>
            <a:ext cx="0" cy="14034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28142" y="4572000"/>
            <a:ext cx="24674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351126" y="3156466"/>
            <a:ext cx="0" cy="11116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28142" y="4291880"/>
            <a:ext cx="1922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315501" y="3156466"/>
            <a:ext cx="0" cy="111166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28142" y="4256255"/>
            <a:ext cx="192298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859016" y="3180216"/>
            <a:ext cx="0" cy="78218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939142" y="3168596"/>
            <a:ext cx="0" cy="14390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90352" y="4607625"/>
            <a:ext cx="246745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40017" y="4891830"/>
            <a:ext cx="2883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351450" y="3150783"/>
            <a:ext cx="0" cy="17410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824773" y="3168596"/>
            <a:ext cx="0" cy="7821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51892" y="3941559"/>
            <a:ext cx="1437206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51892" y="3908832"/>
            <a:ext cx="137288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9636" y="3150783"/>
            <a:ext cx="0" cy="7821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40017" y="3157954"/>
            <a:ext cx="137288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371600"/>
            <a:ext cx="64008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-1       Si </a:t>
            </a:r>
            <a:r>
              <a:rPr lang="en-US" sz="1400" b="1" dirty="0" err="1"/>
              <a:t>trabaja</a:t>
            </a:r>
            <a:r>
              <a:rPr lang="en-US" sz="1400" b="1" dirty="0"/>
              <a:t> &lt; de 30 </a:t>
            </a:r>
            <a:r>
              <a:rPr lang="en-US" sz="1400" b="1" dirty="0" err="1"/>
              <a:t>minutos</a:t>
            </a:r>
            <a:r>
              <a:rPr lang="en-US" sz="1400" b="1" dirty="0"/>
              <a:t> </a:t>
            </a:r>
            <a:r>
              <a:rPr lang="en-US" sz="1400" b="1" dirty="0" err="1"/>
              <a:t>contínuos</a:t>
            </a:r>
            <a:r>
              <a:rPr lang="en-US" sz="1400" b="1" dirty="0"/>
              <a:t> o &lt; de 1 hora por </a:t>
            </a:r>
            <a:r>
              <a:rPr lang="en-US" sz="1400" b="1" dirty="0" err="1"/>
              <a:t>día</a:t>
            </a:r>
            <a:endParaRPr lang="en-US" sz="1400" b="1" dirty="0"/>
          </a:p>
          <a:p>
            <a:r>
              <a:rPr lang="en-US" sz="1400" b="1" dirty="0"/>
              <a:t> 0       Si </a:t>
            </a:r>
            <a:r>
              <a:rPr lang="en-US" sz="1400" b="1" dirty="0" err="1"/>
              <a:t>trabaja</a:t>
            </a:r>
            <a:r>
              <a:rPr lang="en-US" sz="1400" b="1" dirty="0"/>
              <a:t> entre 30 </a:t>
            </a:r>
            <a:r>
              <a:rPr lang="en-US" sz="1400" b="1" dirty="0" err="1"/>
              <a:t>minutos</a:t>
            </a:r>
            <a:r>
              <a:rPr lang="en-US" sz="1400" b="1" dirty="0"/>
              <a:t> y  </a:t>
            </a:r>
            <a:r>
              <a:rPr lang="en-US" sz="1400" b="1" dirty="0" err="1"/>
              <a:t>una</a:t>
            </a:r>
            <a:r>
              <a:rPr lang="en-US" sz="1400" b="1" dirty="0"/>
              <a:t> </a:t>
            </a:r>
            <a:r>
              <a:rPr lang="en-US" sz="1400" b="1" dirty="0" err="1"/>
              <a:t>hora</a:t>
            </a:r>
            <a:r>
              <a:rPr lang="en-US" sz="1400" b="1" dirty="0"/>
              <a:t> contínua ó entre 1 y 4 </a:t>
            </a:r>
            <a:r>
              <a:rPr lang="en-US" sz="1400" b="1" dirty="0" err="1"/>
              <a:t>horas</a:t>
            </a:r>
            <a:r>
              <a:rPr lang="en-US" sz="1400" b="1" dirty="0"/>
              <a:t> por </a:t>
            </a:r>
            <a:r>
              <a:rPr lang="en-US" sz="1400" b="1" dirty="0" err="1"/>
              <a:t>día</a:t>
            </a:r>
            <a:endParaRPr lang="en-US" sz="1400" b="1" dirty="0"/>
          </a:p>
          <a:p>
            <a:r>
              <a:rPr lang="en-US" sz="1400" b="1" dirty="0"/>
              <a:t> 1       Si </a:t>
            </a:r>
            <a:r>
              <a:rPr lang="en-US" sz="1400" b="1" dirty="0" err="1"/>
              <a:t>trabaja</a:t>
            </a:r>
            <a:r>
              <a:rPr lang="en-US" sz="1400" b="1" dirty="0"/>
              <a:t> &gt; de </a:t>
            </a:r>
            <a:r>
              <a:rPr lang="en-US" sz="1400" b="1" dirty="0" err="1"/>
              <a:t>una</a:t>
            </a:r>
            <a:r>
              <a:rPr lang="en-US" sz="1400" b="1" dirty="0"/>
              <a:t> hora </a:t>
            </a:r>
            <a:r>
              <a:rPr lang="en-US" sz="1400" b="1" dirty="0" err="1"/>
              <a:t>contínua</a:t>
            </a:r>
            <a:r>
              <a:rPr lang="en-US" sz="1400" b="1" dirty="0"/>
              <a:t> ó + de 4 </a:t>
            </a:r>
            <a:r>
              <a:rPr lang="en-US" sz="1400" b="1" dirty="0" err="1"/>
              <a:t>horas</a:t>
            </a:r>
            <a:r>
              <a:rPr lang="en-US" sz="1400" b="1" dirty="0"/>
              <a:t> por </a:t>
            </a:r>
            <a:r>
              <a:rPr lang="en-US" sz="1400" b="1" dirty="0" err="1"/>
              <a:t>día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1478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635</Words>
  <Application>Microsoft Office PowerPoint</Application>
  <PresentationFormat>Presentación en pantalla (4:3)</PresentationFormat>
  <Paragraphs>134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Aharoni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Carlos Espejo</cp:lastModifiedBy>
  <cp:revision>55</cp:revision>
  <dcterms:created xsi:type="dcterms:W3CDTF">2013-08-09T16:03:26Z</dcterms:created>
  <dcterms:modified xsi:type="dcterms:W3CDTF">2020-06-25T18:27:01Z</dcterms:modified>
</cp:coreProperties>
</file>