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1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539E-2562-4AFA-BBE3-CCC8AB5EB9E9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1F75-0FB9-4783-8E95-994772C20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539E-2562-4AFA-BBE3-CCC8AB5EB9E9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1F75-0FB9-4783-8E95-994772C20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539E-2562-4AFA-BBE3-CCC8AB5EB9E9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1F75-0FB9-4783-8E95-994772C20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539E-2562-4AFA-BBE3-CCC8AB5EB9E9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1F75-0FB9-4783-8E95-994772C20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539E-2562-4AFA-BBE3-CCC8AB5EB9E9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1F75-0FB9-4783-8E95-994772C20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539E-2562-4AFA-BBE3-CCC8AB5EB9E9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1F75-0FB9-4783-8E95-994772C20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539E-2562-4AFA-BBE3-CCC8AB5EB9E9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1F75-0FB9-4783-8E95-994772C20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539E-2562-4AFA-BBE3-CCC8AB5EB9E9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1F75-0FB9-4783-8E95-994772C20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539E-2562-4AFA-BBE3-CCC8AB5EB9E9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1F75-0FB9-4783-8E95-994772C20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539E-2562-4AFA-BBE3-CCC8AB5EB9E9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1F75-0FB9-4783-8E95-994772C20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539E-2562-4AFA-BBE3-CCC8AB5EB9E9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1F75-0FB9-4783-8E95-994772C20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0539E-2562-4AFA-BBE3-CCC8AB5EB9E9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B1F75-0FB9-4783-8E95-994772C206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000" t="10667" r="33000" b="63555"/>
          <a:stretch>
            <a:fillRect/>
          </a:stretch>
        </p:blipFill>
        <p:spPr bwMode="auto">
          <a:xfrm>
            <a:off x="914400" y="3581400"/>
            <a:ext cx="714703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5000" t="9778" r="3000" b="18222"/>
          <a:stretch>
            <a:fillRect/>
          </a:stretch>
        </p:blipFill>
        <p:spPr bwMode="auto">
          <a:xfrm>
            <a:off x="914400" y="0"/>
            <a:ext cx="7010400" cy="346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1</cp:revision>
  <dcterms:created xsi:type="dcterms:W3CDTF">2013-03-20T04:43:52Z</dcterms:created>
  <dcterms:modified xsi:type="dcterms:W3CDTF">2013-03-20T04:46:42Z</dcterms:modified>
</cp:coreProperties>
</file>