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B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506" y="-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612A1-4A04-475C-A7C7-B1479B90A46C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9DF8-C033-4EF5-AFA2-7B2A8EE88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 rot="5400000">
            <a:off x="3329940" y="1242061"/>
            <a:ext cx="1676401" cy="4191002"/>
          </a:xfrm>
          <a:prstGeom prst="roundRect">
            <a:avLst/>
          </a:prstGeom>
          <a:solidFill>
            <a:srgbClr val="59B3B1"/>
          </a:solidFill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 rot="5400000">
            <a:off x="3672839" y="2819402"/>
            <a:ext cx="990601" cy="41910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 rot="5400000">
            <a:off x="3939540" y="-99058"/>
            <a:ext cx="457201" cy="4191002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4" descr="logsema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2" y="304799"/>
            <a:ext cx="1798318" cy="244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057400" y="609600"/>
            <a:ext cx="4262850" cy="83099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La Sociedad de Ergonomistas de México A.C.</a:t>
            </a:r>
          </a:p>
          <a:p>
            <a:pPr algn="ctr"/>
            <a:r>
              <a:rPr lang="en-US" sz="1400" b="1" dirty="0" err="1" smtClean="0"/>
              <a:t>otorga</a:t>
            </a:r>
            <a:r>
              <a:rPr lang="en-US" sz="1400" b="1" dirty="0" smtClean="0"/>
              <a:t>  el </a:t>
            </a:r>
            <a:r>
              <a:rPr lang="en-US" sz="1400" b="1" dirty="0" err="1" smtClean="0"/>
              <a:t>presente</a:t>
            </a:r>
            <a:endParaRPr lang="en-US" sz="1400" b="1" dirty="0" smtClean="0"/>
          </a:p>
          <a:p>
            <a:pPr algn="ctr"/>
            <a:endParaRPr lang="en-US" sz="1400" b="1" dirty="0"/>
          </a:p>
          <a:p>
            <a:pPr algn="ctr"/>
            <a:r>
              <a:rPr lang="en-US" sz="4000" b="1" dirty="0" smtClean="0"/>
              <a:t>RECONOCIMIENTO</a:t>
            </a:r>
            <a:endParaRPr lang="en-US" sz="2000" b="1" dirty="0" smtClean="0"/>
          </a:p>
          <a:p>
            <a:pPr algn="ctr"/>
            <a:endParaRPr lang="en-US" sz="1600" b="1" dirty="0"/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INSTITUTO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TECNOLOGICO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DE HERMOSILLO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algn="ctr"/>
            <a:endParaRPr lang="en-US" sz="1600" dirty="0" smtClean="0"/>
          </a:p>
          <a:p>
            <a:pPr algn="ctr"/>
            <a:r>
              <a:rPr lang="en-US" sz="3200" b="1" dirty="0" err="1" smtClean="0"/>
              <a:t>Capítulo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Universitario</a:t>
            </a:r>
            <a:endParaRPr lang="en-US" sz="3200" b="1" dirty="0" smtClean="0"/>
          </a:p>
          <a:p>
            <a:pPr algn="ctr"/>
            <a:r>
              <a:rPr lang="en-US" sz="3200" b="1" dirty="0" smtClean="0"/>
              <a:t>SEMAC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1600" b="1" dirty="0" err="1" smtClean="0"/>
              <a:t>para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fortalecer</a:t>
            </a:r>
            <a:r>
              <a:rPr lang="en-US" sz="1600" b="1" dirty="0" smtClean="0"/>
              <a:t> el </a:t>
            </a:r>
            <a:r>
              <a:rPr lang="en-US" sz="1600" b="1" dirty="0" err="1" smtClean="0"/>
              <a:t>crecimiento</a:t>
            </a:r>
            <a:r>
              <a:rPr lang="en-US" sz="1600" b="1" dirty="0" smtClean="0"/>
              <a:t> de la academia en</a:t>
            </a:r>
          </a:p>
          <a:p>
            <a:pPr algn="ctr"/>
            <a:r>
              <a:rPr lang="en-US" sz="2800" b="1" dirty="0" smtClean="0"/>
              <a:t>ERGONOMÍA</a:t>
            </a:r>
          </a:p>
          <a:p>
            <a:pPr algn="ctr"/>
            <a:r>
              <a:rPr lang="en-US" sz="1600" b="1" dirty="0" smtClean="0"/>
              <a:t>en </a:t>
            </a:r>
            <a:r>
              <a:rPr lang="en-US" sz="1600" b="1" dirty="0" err="1" smtClean="0"/>
              <a:t>beneficio</a:t>
            </a:r>
            <a:r>
              <a:rPr lang="en-US" sz="1600" b="1" dirty="0" smtClean="0"/>
              <a:t> de los </a:t>
            </a:r>
            <a:r>
              <a:rPr lang="en-US" sz="1600" b="1" dirty="0" err="1" smtClean="0"/>
              <a:t>trabajadores</a:t>
            </a:r>
            <a:r>
              <a:rPr lang="en-US" sz="1600" b="1" dirty="0" smtClean="0"/>
              <a:t> de México</a:t>
            </a:r>
          </a:p>
          <a:p>
            <a:pPr algn="ctr"/>
            <a:r>
              <a:rPr lang="en-US" sz="1600" b="1" dirty="0" smtClean="0"/>
              <a:t>en la </a:t>
            </a:r>
            <a:r>
              <a:rPr lang="en-US" sz="1600" b="1" dirty="0" err="1" smtClean="0"/>
              <a:t>filosofía</a:t>
            </a:r>
            <a:r>
              <a:rPr lang="en-US" sz="1600" b="1" dirty="0" smtClean="0"/>
              <a:t> de </a:t>
            </a:r>
            <a:r>
              <a:rPr lang="en-US" sz="1600" b="1" dirty="0" err="1" smtClean="0"/>
              <a:t>nuestro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lema</a:t>
            </a:r>
            <a:r>
              <a:rPr lang="en-US" sz="1600" b="1" dirty="0" smtClean="0"/>
              <a:t> </a:t>
            </a:r>
          </a:p>
          <a:p>
            <a:pPr algn="ctr"/>
            <a:r>
              <a:rPr lang="en-US" sz="1600" b="1" dirty="0" err="1" smtClean="0"/>
              <a:t>como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verbo</a:t>
            </a:r>
            <a:r>
              <a:rPr lang="en-US" sz="1600" b="1" dirty="0" smtClean="0"/>
              <a:t> y </a:t>
            </a:r>
            <a:r>
              <a:rPr lang="en-US" sz="1600" b="1" dirty="0" err="1" smtClean="0"/>
              <a:t>sustantivo</a:t>
            </a:r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r>
              <a:rPr lang="en-US" sz="1600" b="1" dirty="0" smtClean="0"/>
              <a:t>“Trabajo </a:t>
            </a:r>
            <a:r>
              <a:rPr lang="en-US" sz="1600" b="1" dirty="0" err="1" smtClean="0"/>
              <a:t>para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Optimizar</a:t>
            </a:r>
            <a:r>
              <a:rPr lang="en-US" sz="1600" b="1" dirty="0" smtClean="0"/>
              <a:t> el Trabajo”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4800" b="1" dirty="0" smtClean="0"/>
              <a:t> </a:t>
            </a:r>
          </a:p>
          <a:p>
            <a:endParaRPr lang="en-US" b="1" dirty="0"/>
          </a:p>
        </p:txBody>
      </p:sp>
      <p:sp>
        <p:nvSpPr>
          <p:cNvPr id="1028" name="AutoShape 4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47625" y="-207433"/>
            <a:ext cx="228600" cy="40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47625" y="-207433"/>
            <a:ext cx="228600" cy="40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hQSEBQUExQVFRUWFxUYGBQYGCAdFxsYGBggGRoeIh8fGyceHRkkGhcdIC8iIycpLi4tHB8xODAqNSYrMikBCQoKBQUFDQUFDSkYEhgpKSkpKSkpKSkpKSkpKSkpKSkpKSkpKSkpKSkpKSkpKSkpKSkpKSkpKSkpKSkpKSkpKf/AABEIAK8BIQMBIgACEQEDEQH/xAAcAAACAgMBAQAAAAAAAAAAAAAABwYIAwQFAgH/xABNEAACAQMDAQUDBA4GCQQDAAABAgMABBEFEiExBgcTIkEUUWEIMnGBFRgjNUJSVHORk6GywtMkMzRTYtIlQ3J0gpKiwdFjo7GzdYPw/8QAFAEBAAAAAAAAAAAAAAAAAAAAAP/EABQRAQAAAAAAAAAAAAAAAAAAAAD/2gAMAwEAAhEDEQA/AHjRRRQFFFFAUVHu1/bu102MNcvhmzsjUZd8e4eg9MkgfGkZ2g75tR1CQw2atCrnCJCC0xBGMFhzk5/BAxx7s0FjLvUI4hmSREGcZdgozjOOT1xXMue29jG6I93AGc4UeIpzzjqDgcn1qpuv2kkbDxpxLM3MihzIVPQbn5UvgdATgY5zkDk0F1rbW4JG2xzROx6KsisePgDmt2qPI5ByCQfeOtTbsZ3o6laukULtcBmwtvIDJuZsKAp+eDwAADj4cmgtXRUK7D96EN8RBKrW14MhrZwQSVGSVyBkY5wcMMHjHJmtAUVwO3mvvZadcXMQVnjVSocErkuq8gEH8L30jvti9R/u7T9W/wDOoLIUVXAfKM1H+6tP1b/zasJpN0ZbeKRsbnjjY46ZZQTj4ZNBt0Uqe9Hvfn0y9W3ihjdTEjlpNwOWZhxggFcKPrz7qh/2yN5+TW3/AF/56Cw1FV5+2RvPya2/6/8APR9sjefk1t/1/wCegsNRVfYflJXPO61gPTGGcevPUnPH0VtL8peTHNkmfzx/l0D4opEfbLv+Qp+uP8unToOp+02sE+3b40UUu3OdviIGxnAzjOM4oN6iiigKKKKAopQ6/wDKEjtrqaBbQyiKR4/EEwAYqcE48M+oPqa5/wBsuv5C368fyqB3UVzezetreWkNygKiVFfaeoJ6joM4ORn1xXSoCiiigKKKKAooooCiiigKiHb/ALcGyWOG3Tx724O2GAc/S7eoUc/SQfQMR0+2naqPT7OS4fBIGI0/HkI8ij15I5x0AJ9KSV1DcTTrBnfqt7kzyliRaWsg3eFgn7myrksAMhTtGd1BzBodzqV1KhkSSaPxPbNRkb+jogG0InlChQFbkAEktjCgk/J7+JIJYbDdBZx4S6vyPu91uO0xp6YZSWWLIBClmIwTXVuJI5Ld9PsnEWnWx3X2oEgeO3wA+duK7UQE7sL6DnQ9kRrf7ITxCLT4WdLKxO77rIRkFiPnKxXLuTzs2jAAwEQuNACxCZwyLMT7NATmZxuADnygCLBIDgeZhgDGSsgu+xa6bDC9yvi3txkQ2QAIjbcu1pcNliQw2x4wScHIBFTHR9KWwtX1rUvDkuZFRrSBuinAMQC8AEDbhVHkVeMHpGbm3nVtzlptX1DBRB863icnJzkgO8YAUD5ke7pxQRK50ZmaeR3B8Enx5MrsMrOwVEK5DlsZ444c/NXJmXcv2PZ9YXx0I9niW4x1G51Uw5I6HEgcD/Dz0IrqXeiwR3kGmIwe1sUN3qDhf6ySJSzk8EkBdqBc4G8jqM1Le6O2ZNNu9RKGSe4aeQYQbysedqKB73VsAYHQegoFx34SzrrLSFHiAWPwZMYLBAPOrL1O4nnORwDjGKnHdH3xm4ZbO+ceKeIpzx4nuR/TxPc34XT52Nyysu8q5UNDeqt7CZAzQ3OSysDltjZ3Rn0xyB7uoO4/ZGx1Bv8ARU5jmJcixujtc45AjkGUYngBWOepJ4oHn3w/eS8/2E/+1KqdTuuO2cs+g39leh0vbaOPcrjDPH4se1j/AIhuAPvyrc7jSRoCrpdnf7Hb/mYf3BVLaul2d/sdv+Zh/cFBXn5QcpOrgE8LBEB8Blm/+WJ+ulnTK+UB9+D+Zh/ipa0BRRRQFFFFB9FXG7C/eux/3S2/+lapyKuX2Qx9j7TBDD2aDDDofuS8jPODQdeiiigK4vbLW/Y7C5uPWONiv+2fKnr+MRXapOfKN7QhLaC0UndK/ivg/gR5ABHqC7Z/4KBAMcmvlFFBYj5OvaAy2U1sxJ9ncFeOAkuWxn/bVz9f6G3VW+5LtGbXVY1LBY7gGJ8+8jMfrwfECjPuY++rSUBRRRQFFFFAUUUUBRRXA7d9pfYLCaccuBtjXGd0rnagx68nJ+ANAtu2va+OS9nuWIa30zCW6HzRzX8ikgnGD9z25xzjYTkbueAltPbW62kSu2ratiWWUEhooGYsFLdQW2sX9wLZzhaz2GjKl3HDMGNtpEHtd3jnxLpwJSv4pbdhACeRGwzzxji1p4LK41SQv9kdRkeK0U5LLDuXJQEegO0H4Jjqch9+wS3kselQMY7KwDve3XRXmGd7E8AgMCq55C7z0Wuz2fsl1m8a+nKJpensyW8J4TEaq25gQMJtCu2fgvIU1q67oz2NjZ6Na4F5fndcyDAbb+ECQMlMkjOfmxuOd1dXvAPs8FloNgdr3GEc55WLPmLDH4ZLMxBHCMMYag5T6nHqd3cardlzplhgQQsBiSTA4xkZJfaxBznKKeAa3Oxkb21pd6/fHM8yMYVYEYU+WMdOjnYq442gH148doNIW6vbTs/bF0tbVBJcuMbjhQ2TwBuJcZPI3y5x5a3u3Uf2R1W00eHIt7cCW529AFA2r9SYAxnmUceWgiY06aDQlGS95rNwmD+GYid3Leu5sE5OMSfA1MO9DtPLo2n2NtaSCOUbV3CMEGOKPa3DKyjLsp65/bWeaP23tSgVsw6dBkqCdolfPAwMbvOuen9Xj0xUM7e96mdSuYJIYbyxVlQRSLgqyLtkaNxyj7yw3c8AUGuvbbTdXCpqsXs1xu4vLcAKc+j5BIHQc7uhOV5rhdou6W7t4zcW5S8tcbhcQEHy+8pncDjk7dwA9euN6XsNZajh9JuBHIxfNhcttkGOcRtzuGPQk+vm4IEf07XdR0ecorTW7A7mhcHY3QZKN5WBC43D06Gg1rHthOs8Usp8YRxmEo+PPAQVaMnByNrEAtnHHuArW7TaMLW5eNW3x+V4pPx4pFDxtxxkqwz7jkelTiLXNK1by3kS6ddHgXMC/cGJOfOmeDknkn6WHAri9ptLdbPwndHfT5fBLIdyvDcZliZWHUB1kyTj+sQdc0EMq6XZ3+x2/wCZh/cFUtq6XZ3+x2/5mH9wUFd/lAffg/mYf4qWtMr5QH34P5mH+KlrQS7uw7Gx6nfezyu6KInfKY3ZUqAOQR+F7vSm19rfZflFz/7f8uoN8nn77t/u8v7yVZSgUn2t9l+UXP8A7f8AkrWm+TXb87buYfNxlFPPr0x14x7vjTkooEs3yaYs8XsmPT7kP89N3R9NFvbwwKSVhjjjBPUhFCgn44FblFAUUUUBVVe+btB7Vq8+CSkOIV//AF/P9eniFvqxVle1Osi0sri4JA8KJ2GTwWA8g+kvhQPeRVNbm4Z3Z3JZmJZiepJOSfrJoMdFFfWUjqMdD+kZH7KD7G5UggkEcgjqD6Grn9nNYW7tILhcYljR8A5wSPMuR6q2VPxBql1WK+TprRksJoGOfAlBUccJKMgdPx1c8+/4UDZooooCiiigKKKKApdd6dwHuLGGTm3Tx72deMslogYLzwQSx4PB45GM0xaQPetfeJe6iy8lIbSzR8ldryyeK6DpuLKrg+m0t9Yc2O2kewtYfP7TrN6ZpmGQTAr4AOMnbudpehAGSfSplpSRT69JIpVbLR7cRLn5iuFIJ93lw/J/ux9WtGEh1mZ0RhFo2nEKhbh3EWR16blc8jqQCetceO+e27LSyHJn1K5k9+5vEba3xIKRNjk53/HFBJe7WX2ia/1y5G1GDrCCdxSGIZfHHuULxjo/vrB3f3B8LUdfuVbc4lMKs2cQpztB9xYCMHA+YegPP3vDsmtNHsNJtwPEunjixk8kEPIc8dZnXOR0J492x3iWiZ0vQ7fKxyuniqhw4t4vU8YO7EjZIOWjzQZu66BLPS59VuifFufEnlds58NWOxRzzuOWBAGd6j0FeO6S2MVld6tcHMlyZJSTniKLcepycEgn14C9a996pLrZaNaYQ3JUEA8JBEPUA52+UnnqIzWx3tS+Bpdvp8JPiXLwW0YHDbF27jtA5HCqQMfP+qg5fYO/ax0S91WYL4ty8s44OCWbZEpxyFMzH14DfTULftdpWq8ajB7FcZz7ZbDKucc712k84GMhz/iHOZ/3ldp7TTLa10+SAXMDxhXh8QrIIoyoRsj1LKfdkqeRzS9vO7K1vsyaNdJISCxspm2zIOc4J5Izgcj1HmNBxO0vdfd2aC4jK3NsfMtzbksoXPDMByvAznkD8asuk95zlRDqUSahBjaPFx40YI2kpLjcDgepzkA5HWtDTO0+paRKY1eWAjG6CRfKRnPzGGMHnzLjOTg1J31bSdYz7Sn2NvG5Nwnmt3bjJZcjbnk+nxc+oaEnd5b33n0e5ErYBNlcEJcj34PCOBnOQQB7ya4Gg2TpPNazL4TTQyxkShlKuo8WPjghvFiVeQRyeK3e1Hd7e6YRN8+HIMV3C2UIIBVsg5Q88E+oOCete37zbmdrT2kRzm2uIpVlZQJSEOfDLjqh69M5A5oIdV0ezv8AY7f8zD+4Kp92isVhvLiJM7Y5pUXPXajlRn44FXB7O/2O3/Mw/uCgrv8AKA+/B/Mw/wAVLWmV8oD78H8zD/FS1oGf8nn77t/u8v7yVZSq1fJ6b/S5/wB3l/eSrKZoPtFfM0ZoPtFFFAUUUUCk+UXr3h2MNsM5nkLE542Q4JB49WdT/wANV3qed9euNcaxMpOUgxCg5GNoy3X13s3PwFQOg29I01ri4ihQZaV1RfpY4/71Ou/HsyLTUUMfEUsMWwfi+Eoh25ySeI1OePnY9K8dxeh+0avG5xtt0eYgjOSMIuOMZ3OG/wCE0yflFaMZNPinUE+BL5sdAsg25P8AxBR/xUFdKnvclr/s2rxA/NnBgb6XwU+veqj6zUCrJb3DI6uhKspDKw4IYHII+IIoLv0VzezmsLd2kFwvSWNHx7iRyOPUHI+qulQFFFFAUUUUBVe9QsXuO0JTcjW0upKHjPRpLWMFs8Z4WRl64yT7qsGarjpsTJ2wKt+WzuBnjzqzD9IIoN+41Lbp3aC73l2urz2ZVfrtVjtwc9RHKQB0AQdeldrVLVpLrs9puSvhRxXE0bdQYkDYOPMrYjkX0GWHXHEM06SP7AQwsDmfVRnHQhEQNk544YDimLaBZe2M3UGGzH0ElU/Ztl/SKD0p9u7VnK5j06Dg5yviuAc9MBvuhGP/AEj7sV77FRG917UL59pS2PskOF9VPmYH34B+nxPcOdDu81dkt9Z1V1wsksjoPw8RBiF5ABA3qo56g147JRtpfZWediVknSSVc8bWmAiix68gI/1+lBu9h4Pb9dvtS2jwYc20BIHLKArsCD+Lnn3S/CtlWXUu0ZI88GmR46+X2mQnkY6kbcHOMGP4c9PsDYJpWho8w2lYnuJ+PNuYbyCPVgm1P+EVH+7y8j07Rp9Tugxe5kaZ8Y3sGcrGB5scli3p84+6g4HbjU9K1a8lhnla0uYWMEVwTugdVZsbvRV3E85HUckcVAtd7A32nP4yBniUkx3du2UIAzuBU7k4yDnHQ8nrXW1Du1ivA82j3C3K9TaMdtygJ54bG5Rkeb1z6kc8Ts520v8ASJ2RCy7SVktpQSmfXK5BVs+owfjig7emd6wnTwNXgW8i2FFmCKLmLI6qxABPA9xzySeh93vdjBdqZdHuluOV/okhCXC8eb520MB1zgDAPLEc7U02jasvT7GXpC84/oruSRjjgAkgkkLj/Fg5jPaLsFqGlOJXRlVGGy5iYlA3oQwwynPTcFNBl0HtvqOjytFllAOHtplJTjj5p5XPvUjPxrb17VNJu7SSZIXsr5cEQxkm3kJcbiPKduFJIHkxjHOOd3Se9WOeJbfWbcXcSLhZlGLlSOhLb13ccZyD6ndzXM7RdgIVt5LzT7uO7toyviAjZNEHbCblOMjJAzgZPpgHAcjt6D9k7zcMEzSHnPO45B594Ofrq2fZ3+x2/wCZh/cFVN7dBRfyRpuKwrDBlsZJghSEng9CYyR8CKtl2d/sdv8AmYf3BQV3+UB9+D+Zh/ipa0yvlAffg/mYf4qWtAV9zXyig+5r2s7DoxGOmD9P/k/pNY6KDq6brM/jR/dpfnp/rG/GHxq5oqk2nf10f+2n7wq7IoPtcztLri2dnPcvyIkZse8j5q/WxA+uunSq+UJ2k8HT0tl+dcvz8I4iHPr1LFBzkY3UFd7y7aWR5JGLO7MzMepZjkn6STmsNFFA/vk36KFtrm5PV5BEPgsYDH9Jcfopm9r9FW7sLiBl3eJGwAzjzgbkOfeHCn6q1O7vRRa6ZaxDGRErMQMZZ/Ox556t+z06VI6CjrLg4PFfKlPefpRt9Xu0IIDStIuR+DId4x8PNj6qi1BYj5OuvCSxltiTugk3D8Xw5eQAc9d6uSOOo68026qx3Ka77NrEILYSfdC3rkuPuf1+IEGfiatPQFFFFAUUUUBVeNah8DtcS7L533DHP9ZAQoPHByQPrFWGApB9+1o1rq1pep5dyod6/O8SB8k9euxk/RQRjTR/ovTf/wAnJ64/Bi9TwPrpqaBfhNa16WRgoiigJfHzUSInPHPAXP1UsLG0YQ2tq3EkestG0efm7hEg6ZGCyPyPcanesyeEvaeXy+bwIgT188Wwj3jPijHpn6KDlalJ7L2OhTLO13IoBx0LyNKQeueIiM9ckVIe8yzQnR9KVvuck0QkQHDGGEKnPORkFsZ6levFcuW2eSPsxaRk4Ph3TgkdI1STPUdAZMD4jrXZsnW87WyvgkWNtsBHTxCcHke7xnGD6g+7gN3vpus2UFjF/W3k8USoB+ArBmPAPlB2e7r7gax94Wm2Elva6TLd+yt5Gi8oKkRq0a7uiAE/FckcV4gc33ahmDZh02HaBjjxpQQ3r15P6v4ZqFd5XZKbVbia+sJ47yNMRmBCfGi8MYYBD84FgzDHJ3cA9aCEdo+xF9pUiu2QMbkuYGJTB4BDgAg9OuOo99dOx7yI7hRFq9ut2mRi4XCXSDGPnDG/oOGI6ck1pdme8W900mEkvCNyvaTjKcjDLg+ZfoGB7wcmu+NO0bVV+4OdNvG6RSHNszccBscZzxyPXymg077uqE8RuNKuFvItrM0J8tym3quz8I4PwJ9AcjPJ7Pd419YZi3eLDgo9rcAvHjGNu08qMegx8Qax6r2Y1HSJlkZZIip8lxGSUPGeHHGCPQ9eeK7kXeRbXo2axaiZuALyAKlwMHIBxhWXkjH7CaDcttL0nWABARpt8zDETEm3kJ9E/FyegGDk4w1RTWuw91YTpFdo0aSsF8RPMjLuGcFepHB2nnpx0rqaj3XPJG1xpsyX0A/BTi4QEZw8eM5A93X3Vr9le0F081tbyzEwWkvtXhydE9mUsQCRuUYUqF6ZI4zQcjtuwOp3uM49onAz1wJCP+1W37O/2O3/ADMP7gqmVxcNI7O5LMxLMx6lickn4knNXN7O/wBjt/zMP7goK7/KA+/B/Mw/xUtaZXygPvwfzMP8VLWgzWtm8rbY0Z2/FVSx/QBmtn7A3H9xN+rb/wAUwPk8/fdv93l/eSrKUFK/sDcf3E36tv8AxR9gbj+4m/Vt/wCKupRQUz03Qbjxo/6PN89P9W34w+FXLFfaKAqrffhrXtGsTKGDLAEhXB4BUbnH0iRmB+irLa3qi21tNO/zYo3kPx2qTj6TjFUxvbtpZHkc5d2Z2PvZjk/tNBgr3DJtYHGcEHHvwa8UUDm+2Um/I4v1jf5aPtlZ/wAji/WN/lpM0UEp7wO3J1SdJmhWJ1TYdrFgwBLL1HBG4/p+FRaiig9xSFWDKSCCCCOCCOh+mrm9mdXF1Z284IPixIxx03EeYdTyGyMfCqX1Yf5O3aLxLKW1YjMD7kGedkhJPHuD55/xD6wblFFFAUUUUBS07++zXtOmeMoJe2bfgAkmNsLJ06AeVyfQIaZdYL+zWWKSJvmyIyN9DAqf2Ggqh2f7RyR2txsXLx3FneBjyqmJyhLbm3HLyx8c+vSp92kvRu7S7iTGVsmUdRucqEbB9clefgPdSw17TJdOu7m1bBxmIllHmj3B1YA525CqwIOR0z1qWXesPLBqLlg3jadpzHhfM0UkELnHphhIPT3+6gnehSRya9pqAEG30tB7gC0fGPeNkn/9isndLqqrb6tqUzDa9w7M2MZWJS444H+twB1z1rjaNqJin1S6ARhDpdkqM2MAyWsZVc5z5iD068D3VluYJI+zWnWCjbNqEkaDzcBZZfF3EgHjaUyOo3H3EUEl7skZNIlumkjiuL6WeYM5wglkYpEOScjcoIHJ82OaSOq6HqOi3Idg8DgkJOh8j+pw3QgjBKkfSKc/fP2fuX0uC2soTJFGyeIkY84RF2xgIPnLk5OAcYX0zhTdle9i7s18GXF1bYKtbTcjaRggMQSB6YOR8KDqHvHtNSCR6xb+ZeFvLfyyLn8ZeQR68Z+C1oax3Ty+EbjT5kv7YAEtF/XLxyGjyTnnoMn3gV0V7IabqqFtOmNrddTZXDDYxJ6Rv7snA6+mQvWorNZ6jo84YrPavu8r8hHKH0PzJF56cjn40HR7Kd6l7YL4BxNbgkNbzDIwRhlB+co/w8j4cnPbXsxpWqpusZvYrshibOY5jYjnyuegwTjGeB80YJrxH2z0/VTt1WEQXDcC/gGP9nxE5yB0zz0HQc1ye0ndVcW8QubZ0vbVvmzQ8nGcDcvJBzwcZANBo3em6lotzuPi20nGJEOUdcg43DKOuQMqc9ORXS1XtTJd29zeziNJnSGzXwgq78kyzOwzuJKoFJGB90A6Vj0XvVvEga0mC3cLxtGscw3MpZcIVbG47TjCnPHAxwRze28aQSR2SYPsimOVx0e4Zi0xB2g4BxGM+kfxoI1V0uzv9jt/zMP7gqlwq7GlQ7IIlxjbGi4znGFAxn1+mgrh8oD78H8zD/FS1plfKA+/B/Mw/wAVLWgZ/wAnn77t/u8v7yVZSq1/J5++7f7vL+8lWUoCiiigKKKKBVfKF7QmHT0tx1uX5PuSIq5+Pztn7arjTF79u0IudVZEYlLdBFjBAEgYmTg+uSBn12jrjJXVAUVv6Do73dzFbxjLyuqj4Z6n6AMn6qfv2uNh/f3f/NH/ACaCudFWN+1xsP7+7/5o/wCTR9rjYf393/zR/wAmgrlRVjftcbD+/u/+aP8Ak0tO9ruzTSnhaF5HhlDDMhUsJF5I8oHBUj09DQL2p33LdoltNWjLsFSZWhZicAbsMp/50UenWoJXuGUqwZTgggg/Ecj9tBeCiufoGrrdWsNwoIWWNHAPUbhnH1HiuhQFFFFAUUUUCn79+wXtNv7bEPutup8RQvLxZHOeuU5P0FvdSB03UfB8Tyg+JE8Zz6bh1+kEVdVlBGDyD1FVv74e6s2Ltd2y/wBFdvMg/wBSxxgf7BbOPdwPdQcq11syabqHh+UyjR7bacZbw4nQgfSYM/RTP0bT1m1+GEZkh0qyijHLFFuMBQfxd+0/A+T/AA8V2hmKsCOoIPPIyOmR0NWI7tPGh0S71AJ491dNPPgL53KkqoO3kjeHYAfjECggPet2gvoNalnTx7bGIonG5Q8aYPByVdSx3Y6cjIBzWSbtzp+rJs1SH2acLhL6AZ8xJ+emMleQceb8LBXNcHQ+864hTwbpEvrfJPgXI37WxjKuQWUj6x1wBnNdk9itP1Rd2lz+zz7QWsbgnls4wkhPP/V1GducUHM7V901xaxie3Zb21Iz48AzgYzllBOFxzuBI95GRXrQO9ieOL2e9Rb62PWOblxn1VzkggE4znGeMVzLHVtR0W6KgyW8gOWicfc3HTJX5rqcHDD6jUnh7RaTqp/0hF7Fcnk3cGfDcj8ZMMATnk4J4HmoPcnd/Yaopl0m4EMnO6xuGw2ducIckkcY53DryMYqKWmoajotyQPFtpAfMjDyOAfd811/xDPwNbvanuyvNPCToRPAfOlzASQADlSeMocYOeR7mOKkXY+bUtdiWxlcNaROjTXDKDKF5IQM2SWO3jAz7zjghqxXk9xFcazJbxReBEsUJSMKj3EjiNpcfhMviM+TnzbRniloTVnO9zTI7bs7NDCgSOP2dVUdABMn1k+pJ5JJJ5NVioPtXU0J82sB5OYojljluUHU+p+NUqq6XZ3+x2/5mH9wUFd/lAffg/mYf4qWtMr5QH34P5mH+KlrQSfu87a/Yu7Nx4XjZjZNm/b84g5ztP4vuplR/KY/GsP0T/8AmKkdRQPb7ZdPyF/14/l0fbLp+Qv+vH8ukTRQPf7ZdPyF/wBeP5dNEdqEGmC/dSqG3W4KdSA0YfbkDk84ziqcCnh3l9oBF2b022DEPcQWuVHrFHCrNn4b9nuzz7jQJfUr9p5pJnxvkd3bHTc7Fjj4ZNa1FFA0/k+9nWm1E3PSO3RucdXkUooHuO0sc89APWrIUvO4zQRb6TG5Uq9wWlbPUrnbH9WwAj/a+NMOgKKKKAqDd8+gi60ibgl4MTJgnqnDcAHP3Nn/AGdKnNeJYwylSMgggg9CDwaCj9FdXtToZs72e2Jz4UjKCfVc+U8e9SD9dcqgsT8nbXjLYy27NkwSZUe6OUZHPqN6ufhn4im1VWe5PXBbaxCCcLOGhP0vgp6/jqo+urTUBRRRQFFFFAV4mhV1KsAysCGUjIIPBBB4II9K90UCI7yO4koHuNODv5mZ7XjIByfueMEgdNnJ9xPSsfaPvkNtaWdvZRy209uUWaCZM7ViQKEbIywYnqNreX0zT7rjdoextnfLi6t0kx0Y5Djp0dSGA4HQ0CRXtHo+sn+nxmxvGHNzGcRsR0znIzj8cZ4wG6VH+13c/e2IMsY9ptwNwniHQdclclgMDO4ZX40xtT+TdbMD4FzNGeMeIFdRzz0Cnp8ay6b3Q6laRlbXV2UYGEMZ2cE9Mu23qegoFxpXe1I8Yt9TiW/tiQTv4mXGACrjByMevJyRu5rm9rtF04Riewuy4d8eySIRKgPPzuQQOnPw5ammPk+ePL417evJI3MnhxKuTjAwx+OCSV559+anHZjuxsLHaYoFaRQPu0nnckYO7nhTkZ8oFAm+7ruz1G7jKTST2ti/z0LEGTaegjPpn8JgB9NP/RNChtIVht41jjXoAOpxgknqzHHJPJrfooIN31oTod1j08En6BMmaqrVze1PZ1L+0ltpGZVkC5ZcbhtYMMZBHVaXP2t1n+U3P/R/koK8VdLs7/Y7f8zD+4KWMnybbTHlurgHB6hDz6fgjj4f/FNiwtBFFHGCSERUBPUhQB/2oK2/KA+/B/Mw/wAVLWrN9vu5pNTu/aDctEdioVEYYeUnnO4Y4PT4VG/taE/Ln/Uj+ZQIiinv9rQn5c/6kfzK+H5NCcf05vj9wH8ygRNFPF/kz+6+/TB8T/6vux+2vH2s7fly/qD/ADaBJCpX3gdoBcGyjUgrbWNpFw2RvMSu/wAAQW2kf4P0ML7Wdvy5f1B/m0fazt+XL+oP82gSNb2iaW1zcwwL86WRIx6fOYD/AL04PtZ2/Ll/UH+bXf7C9xv2Pvo7p7kTeGHwgi2+ZlKg5Lt0BJ6dcUDQtLZY40RfmoqqPoUYH7BWaiigKKKKAooooK8/KI7MeFdxXa5xONj+XADxgAZb1LL6EfgHr6KKrb95nYo6pYmBGVJFdZI2bO3cARg4BIBViOAfTg0nftctR/vbT9ZJ/JoFhZXbRSJIh2ujK6t7mU5B+oirl9m9YW7tILhcYljRuOgJHmHQdGyPqpB/a5aj/e2n6yT+TTm7t+zk9hp8dtcOjvGz4KElQrMWAyVU+p9KCUUUUUBRWG8uRHG7scBFZifcFGSf0Conbd40MVpYvdF/GurdJVWOJnLNsUuAFBx87OPcDQTKioFrnevBHFaSwBpEnufBf7k5ZAn9Yu0YImyVAU9ckgHFdXVO8iyt53hkkfdGVErLG7Rxlvm73VSq0EooqOal3gWcF17K7uZvJlFidsB8bWJVSoXJAzn1FYdM7zbC4ljiimLGU7UcxusbPjOwMygeJjnb8cdeKCU0VFb3vOsIpmiaY5R/DkcRuYo3PRWcLtBJ468HOcYrm3HeahudRt1aNGtIg6SSJKVLKG8UsFXO1DtHl5bJIz6BPKKjWrd4VlaeGtzcKjvGr7VR28pHzsKrFVJ6bsVn1bt1ZWyxtNcIolQyRkBmDqMcrtB3HzjAHJ9BwaDvUVwZO3ditmt4bhPZ2OFk55bnyhcby3B8uM8HiuTrXeRCdMmvLF45jE8SEMrDBeZEIZTtcHa5x/3oJpRXF7Z629pp9xcRqGeKMsqkEjIOOQCDtHU8jgGuTpt3rDiN3TTtjiNiA0wYK2C3VSCQp9/WgmFFcVe2dkZzbi5hMwMgMe4bgYgWfPu2gEnPuPurzpfbixuXEcN3BI5JAQONxIGTgHlhjnIyKDuUVxoO2Vk9wbZbmEzAkGMON24dVHoWHuHPX3V5ue29jHJ4b3lur72jKmVch16qefKQeOcc0Hbormat2ltbUoLi4hhL52iRwucdTyenx6Vkv+0FtAFM1xDEGBZS8iqCoxkjJGR5h094oN+iuZH2mtWaNFuYC0oBjUSrucHoVGcsPorxaa6Ntw85hiSGZo9/jKy7RtwXPAjclsFDyOPfQdaitKHW4Hh8ZJ4miH+tEimP3fOzjr8azWd9HMgeJ0kQ9HRgyn6wSKDPRUb7cds106FZPCaZ3YhYkOGIVDI7dD5VRSTx7q7cGpRvCswYCNkWQOTgbWG4HJ6DBoNmisMF6jpvR1ZOfOrArx15BxX22ukkUNGyup6MpBB+scUGWiscVwrfNYNjrgg/D0+ijxxzggkegPNBkorT07UPEhSR0aEsMlJCNy84wcEjP0GtfW+0kNr4HiE/0iaOCPaM5eQ+X6F4yTQdSitHT9RaV5lMMsXhPsDOBiQYB3JgnKc/9uCCBuqwIyORQfaKKKAooooNbUlYwyhOXKOFHA820468dffUK0Ls7Ok2js8ZAt7GSKU5HkkKRgL165UjjPSp9RQKebR7mKPxfZ5n8LXJrkoi5kaBtwDquRuB3D9tcjUeyk8Ut7G0OrSC5mmkjFrOFtZVn9JQw+5nBCNuB4HuHLvooIN2X0KSG+vS0LFPZbCNCxyHMcTq67yoDc4BOB6EiuLZdn7gaPo0RgZZIr20eSMKcoizOxZhzjykM3xJ6U06KBEdpbC+mivoDDfCVpZSttbwIlk0e/cJC4XMrHqed7HAqQ6/azeLrCCCc+1WEDQsI2KkxROrKTjiTLcJjPX4Za1FAsoZ3sLy5kntbmeK6t7MRmGIy48GIpJG46oSTnB4P05rH2N7MT282kLLEwMVtflzgkRmWUOiFugYK23r6HHFNGigTlzbXFvBJthaJfsvduZ/ZRNJDGx+5yRxsOhyPOoOB0z0rnTaZcPb6z9zvJWmbTWSSW3Mby7JV3kIqDgcnAGQuM+tPSigj/b63Z9KvURWZmglCqoJYkqcAAck1AtEttEga2f2e6juB4TKWjvP60Y9PmnzemCv1U3aKBTWuhTSWnaGOOMrLJdXOxiuGdSobaCeMMpIHp5/jWi2tW9xqWjx2sD28kSXKHfEU8NvZyFj8yjeUbk9QP8AiNN7UtPSeGSGQZjlRkcZxlWGDyORwaj2hd3kVtOkxuLq4aJGjhE8gdYlYANsAUYJUBSTnigWUbxNpdvp8NtImqxzRHHhMHjkEwZ5jIUwFIU+bP7FrqHQYm0/tDJJADKLq+Ku8Y3AKodCrEZxzu4OOfjTjxRQKBb20tr+d9VUFZ7Sy9maWIygqsREyDythi/JXgnr68+ey+ibpNEjuoc7YNRYRyru2oXUxZDZwQjKMHpx604MV9oEg3Z63TRJZlhRJl1HKyBcOu29EYAI5ACEgDoPdmvd/EuZnnUNZx67M9yCpZQvgoELAZHhhzggg9RTrxQyAggjIPUUCW7USaXNDcNarJFGlzZmS5ih32RkG/BePIVowGw+0clozhs8yXulvVZ75EjtQFkiYz2hf2eVnQ/NRiVR1VV3BeMn4ZLBW2ULsCqFxjaANuD6Y6Yr7DAqKFVQqjoAMD9AoF1qsF1fatK1qbcR2Mfgf0hGdGlnXdLtCsORHtQ595HOeIrcqI9JfTr2URyWN7Cu/Y0kJSTdLCZBkEQHLL8MKMelPBIwM4AGTk4HU+/6a8S2qNu3Kp3Da2QDleeD7xyeD7zQIyC4gk07UYW9ngUT2Za4tN0lizOQVOwkbEzGFfb03L5eMHBJqbLZapFBHboQto801hI5tWiZwjhV6RyFSd2MAqGyBt5e0OmxJH4axxrHjHhhQEx0xtAxjAr5Y6ZFCmyGKONOfIiBV568AAUCiljtor5fsEQWewvDMIG3KMRbrYnJOJfFwOeemetZeysGjpHpskTn219qnwXJlaVoz4omXk+HuzkkD05xmmvYaRDBu8GGOLcct4aKu4+87QMn6a8W+hW6StKkEKytndIsah23cnLAZOfXJoEjBNC9ppMEkcMh9kkkUXdx4NmuZCu4gDdJL8M8L0GckaNvYQzadZ+IYmji1owZSR/CS3lILqjMdwiOAwJIOOc5Jp63fZW0lSNJLWB0i/q0aJSqZ5O0YwAccgda93HZu1kiaJ7eExuwZk8NdrMAAGIxy2FAz14FAp+0sxVr1C7R20mq2kdy6sRi3eBd2WHzUJxk/QPXn5qkEFtJqlvp7/0UaXLJJGkheNLgSbRgljtcpnIB9PhTfOjQFHQwxFZMeIpRcPgADcMebAAHOegrXtOy1pFC8EdvEkUmQ8aoAr5GDux1445oF9YdnorHUdHaB5A90k6z7pHYzYtxJuO5iMh8HgAZI9wpq1qyaXEzxOY0LQ7vCbaMpuXadvuyvHHpW1QFFFFB/9k="/>
          <p:cNvSpPr>
            <a:spLocks noChangeAspect="1" noChangeArrowheads="1"/>
          </p:cNvSpPr>
          <p:nvPr/>
        </p:nvSpPr>
        <p:spPr bwMode="auto">
          <a:xfrm>
            <a:off x="47625" y="-207433"/>
            <a:ext cx="228600" cy="40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47625" y="-207433"/>
            <a:ext cx="228600" cy="40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47625" y="-207433"/>
            <a:ext cx="228600" cy="40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AutoShape 16" descr="data:image/jpeg;base64,/9j/4AAQSkZJRgABAQAAAQABAAD/2wCEAAkGBhEQERUUExQWERUUFRUWFRYSFBQSFhkTGBcdFRgZHhYYGyYfGh0jGRUVHy8iIycqLC0sGR4yNTAqNyYrLCsBCQoKBQUFDQUFDSkYEhgpKSkpKSkpKSkpKSkpKSkpKSkpKSkpKSkpKSkpKSkpKSkpKSkpKSkpKSkpKSkpKSkpKf/AABEIAHIBuQMBIgACEQEDEQH/xAAcAAEAAwADAQEAAAAAAAAAAAAABgcIAgQFAwH/xABSEAABAwIBBgYKDQsDBAMAAAABAAIDBBEFBgcSITFRCBM1QWGzFCIyVHFzdIGRkxYXIzRCUnKCobGy0dMYJDNTYpKUo7TD0iXBwhVDg/BkouH/xAAUAQEAAAAAAAAAAAAAAAAAAAAA/8QAFBEBAAAAAAAAAAAAAAAAAAAAAP/aAAwDAQACEQMRAD8AuTFsbp6RgfUSsgYXBodK4MBcQSBc89mk+YryfbGwrv6m9cz71DuETydAP/mM+iGVZ+QbHwnG6erYX08rJ2Ndol0bg8B1gbXHPYg+dfavxCKnjdJK9sUbdbnvIa0Am2snZrIVacHfk6fyt/UxKR53uRqzxbesag7vtjYV39TeuZ96e2NhXf1N65n3rJqINj4TjtNVtL6eZk7WnRLonB4DrXtcc9iPSs154+Wqvwwf00Ssvg6+8ajyo9VGq0zx8tVfhg/pokEMREQF3MG98weOh6xq6a7mDe+YPHQ9Y1BbfCS7qg8FV/ZVKzdyVdXCS7qg8FV/ZVKzdyUG127FX+e/FZ6bDWvglfA/siJulE4sdokPuLjm2ehWA3Yq14QPJTfKYfqegpL2eYp3/Vevf960vm9qny4ZSPkc6R7oIy5z3FznEjWS46yfCslrV+bTkmi8nj+pBJlmzOVlfiEOK1ccVZURMbI3RYyZ7WgcWw6hew17lpNZWzrcsVnjG9UxBIc0eVtfPi0Ec1XPNG5s12SSvc02icRcE21HWrmziVT4sLq3xvdG9sDy17HFrmm20OGsHwKhMyvLVP8AJn6lyvbOdyRW+Tv+pBm72eYp3/Vevf8AetI5tKySbCqWSV7pHvju573FzidI6yTrKyitUZqOR6PxX/JyCWoiICqrPtlnLSRQU9PK+GaVxkc6JxY8RM1AXBuNJ5HhDHBWqsoZyMo+z8SnmDtKNruKi2EcVH2oItzOdpv+cg63s8xTv+q9e/71deYrK6WspZop5HTTQSX0pC5zzFINJt3OJvZzZB0DRCzupxmbyg7ExWIE2ZUAwOubDSdrjNtl9MNb84oNOoiIKHz35TVtNiTWQVM8DDTRuLYpXsbpF8gJ0QbXsBr6Aq/9nmKd/wBV69/3qW8IDlVnksXWSqI5EZPNxCvgpXudG2UyXcwAuGhE6TVfVtYB50H77PMU7/qvXv8AvVtZgceqqo1vZE8tRoCm0OOkdJo6XHXtc6r2F7bbDcuf5OlJ31UeiL/FS3IHNxDg/HcVLJLx/F34wNFuL07W0QNvGH0IPnnexCWDCZ5IZHwyNdBovjcWOF52A2I3gkeArOz8tsTO2vq/NUyt+py0Dns5FqPlU/XxrMiD248t8Tabivq9W+plcPQ5xC9rDM8mMQEHsgTgfAnjY8HztDX/AP2Vh5K5msNrMOp5XiVss0DHueyV2p7m3JDTdu3msqky1yUkwysfTPOmAGvjfa2nG7Y619RuHNI3tPNZBoTNxnLixdjmlvE1EYvJFfSBadQew2F231HnB1c4JmiytmqxN1Pi9IWkgSScS4DnbIC2x+don5oWqUHXr66OCN8srhHHG0ue52oBo2lZ9y3z21dW50dG51JBrAc3VO8by7/tjcG6xv5l7HCCysc6SOgYSGtDZp7G2k434thtzAAvIPOWHmVQU9O6R7WMBc97msY0bXPcbNA6SSAg/amqklcXSPdI47XSOc93pcSVximcxwc1xY4aw5pLXA9BGsK/clswdHHEDW6VRM4DSa2R8cTDuboEOdttcnXbUAuOVGYGkkjc6ic6nlAOix73SROO4l13tvsuCbbigguRueqtonBtS51bBqBDzeZovrLZDrebfBeddhratDYTi0NXCyeB4kjkbpMcOceDaCDcEHWCCCsemglExg4txma90ZiaC9/GNJDm6LbkkEHZuV/ZkcAxOiilZVR8VA8h8TXvBka/Vpdo2+i1w5iQQW7O2ugs9dHGsaho4HzzvEccYu4n0AAc5J1ADau8s558cr3VVcaVp9xpDYgbHVBHbu6dEHQG46e9B8csM9ddWOLadxoodYAjI45wvqLpBrabczLWvtO1QKpq5JXaUj3yO+NI9zz6XElcYIHSOaxjS97yGta0Xc5xNgABtJKtjJ7g9TyMD6uoFOTr4qJoleBbY55OiD4A4dKCqqStlhdpRSPid8aN7o3elpBViZIZ862lcG1d6yHnJsJ2jVsdqD+fU7WfjBenlDweZo2OfSVAnIFxFK0Rud0CQHRv4QB0qpqqlfE90cjSx7CWua4Wc1w2ghBsLBcagrIWTwPEkbxdrh9IIOsEHUQdYXeWbcyuWTqKuFO93uFW4MIJNmz7I3gc2kbMO+7firSSCq+ETyfB5W3qZVn5aB4RPJ8HlbeplWfkGguDvydP5W/qYlI873I1Z4tvWNUc4O/J0/lb+piUjzvcjVni29Y1BlpERBf3B1941HlR6qNVpnj5aq/DB/TRKy+Dr7xqPKj1UarTPHy1V+GD+miQQxERAXcwb3zB46HrGrpruYN75g8dD1jUFt8JLuqDwVX9lUrN3JV1cJLuqDwVX9lUrN3JQbXbsVa8IHkpvlMP1PVlN2KteECP9Kb5TD9T0GdVq/NpyTReTx/UsoLV+bTkmi8nj+pBJllbOtyxWeMb1TFqlZWzrcsVnjG9UxB3MyvLVP8AJn6lyvbOdyRW+Tv+pUTmUH+tU/QyfqnBXtnO5IrfJ3/UgyitUZqOR6PxX/JyyutUZqOR6PxX/JyCWoiIIrnOyj7Aw2eUHRkc3iotl+Nk7UEX52gl3zVlQah4FbvCGyh06iCkadUTTNINVuMf2rBvuGBx/wDIqrw2lZLNFHI8RMkljY97iGhjHOAc4udqAAJNygsXFsgdDJqnqQ0cc2Tsl5FzeGoswDzMEDjzDRd4VWbJHNIc0lrmkOaRqIcDcHzEBanxXKbCKimkpjXUgZJE6KwqYdTXN0dXbcyytYjUdo1GxBFxq1EaiOkINfZJY82uooKkW91ja5wBuBJse2/Q8OHmXrqneDxlFpRT0bjrjdx0QJ18W/tXgDcHgH/yK4kGdOEByqzyWLrJVC8lcoXYfVxVTGCR0RfZriWg6Ubo9o17H38ymnCA5VZ5LF1kqgeB4LNW1DKeAB0shcGhzg0dq0vOs7O1aUFnflGVXekPrH/crHzY5dSYvBLLJE2Exy8WAxxcCNBrr3PylTXtG4x+qi9exWxmdyQqsNppo6lrWufNpt0Xh40dBrdo6WlB9c9nItR8qn6+NZkWm89nItR8qn6+NZkQaNyMzj4XTYXStlq42vip42vYCXPDg0At0ACSb9CpjOLlcMUrnztaWRhrY4g7U7i23N3dJc5x6AQOZR2aney2m0t0mte3SFrscNJrhvBBXo5L4I2tqo6d0zabjTotfI0uGn8FtgRrdsFyNdhzoJBmewV1Ti0BAu2AmZ55gGghnnLy36dy1Ao3kPkJTYTCY4bve8gyyvtpvcNl7bGi5s0bLnaSSZIgyVnArzPilY898SMHyYjxTfoYFI8xOGNmxYOcL8RDJK3dpktiH0SOI8HQorlnAY8RrGuFiKqf0GRzgfO0g+dTPg/1wZib4yQOOpngA7S9j2vsPm6Z8yDRKitRnSwmNzmOrI2uY4tcCH3DmmxHc7wpUskY5k9VmqnIppyDPMQRBKQQZHEEEN16kF+QZxsn4pHysqIGSSkcZI2N4e+wsNJwZc2C9OjznYTM9rGVkTnOIa1vbAlxNgBcDWSQsrT0743Fr2ujcNrXtLHC4uLtOsaiD5162RVMZcRo2NFyaqA/NbIHOPma0nzINcyyaLSdwJ9GtYxqat0z3yvN3yPdI4/tPcXH6StmVEekxzd7SPSLLF5jLe1cLFpLSDzEaiPSEFucHrJxkk09W9oJhDYor67PeCXuG4huiL7nuV8KluDnizbVdMSA7SZM0X1lpHFv1fskM/fCulAVIcIbJpjTBWsAa57uIlt8IhpfG7wgNeL7tHcrvVQ8IvEmCmpqe/bunM1tzI2OZf0yj0HcgokPc0gtJa5pBaQbEOGsEHmN1fft7U+8fun7lQTjYKyvaTqfjH90IJxwieT4PK29TKs/LQXCK5Ng8sj6mVZ9QaC4O/J0/lb+piUjzvcjVni29Y1Rzg78nT+Vv6mJSPO9yNWeLb1jUGWkREF/cHX3jUeVHqo1WmePlqr8MH9NErL4OvvGo8qPVRqtM8fLVX4YP6aJBDEREBdzBvfMHjoesaumu5g3vmDx0PWNQW3wku6oPBVf2VSs3clXVwku6oPBVf2VSs3clBtduxQXPZh5lwectBJidFLYfFa8Bx8zS4+ZTpuxfKrpGSxvjkaHse1zHtOsFrhYg9BBKDGCv7Mnl9Tuo2UU0rY5oS5sfGODeMiJLm6JNgS0HRttsAVVWX+QE+ETEOu+ne48TNzEbQ1xGoPAGzVe1x0RYhBr/HcqqSiiMk8zI2gGw0gXONr6LW7XHoCyjlFjDqyqnqHCxmkc+3xWk2a3zNDR5l5oYNwXZw/D5aiRsULHSyPNmsYNIn7hvJ1DnQWFmBw4yYm6S3awwPJPMHPLWNHnGn6Fcmc7kit8nf8AUupmuyCGE0pa8h08xD5nC1gQLNjBtra0X87nHnXbznckVviHoMoq+s3+dfC6TDaaCadzJI49F7RDM6x0idrWEHbzKhNMbx6U0xvHpQabOe7Be+Xfw9R+GpxJKGtLnGwaCSTzAayfQsUzPGidYWnc9OUHYmFStBs+pIp2/Jf+k/lh48JCDPOUuOOrquepdccdI5wBtcM7ljdW5gaPMvOZGXdyC623RBdb0L56Y3j0rUeaLJoUWGQ3FpJxx8t7g6UgBaCDs0WaDbbwd5QZi7Gf8R/7jvuXF7C3aC35QLfrW01WOf3J/j8PbUNHb0sgcTa54qQhjx+9xbvmlBT2bfKHsHEqeUmzHO4qXYBxcnakm/M12i75q1esUFwPOPSFrDNtlF2fhtPMTd+hxcuy/Gx9o4m3xraXgcEFN8IDlVnksXWSqM5uMZhosTp6idxZFGZdNwa59tKF7B2rQSe2cBqCkvCBcP8AqrPJYuslVa6Y3j0oNOe3bg3fDv4eo/DXuZL5b0WJ8Z2LIZOK0NO8ckdtPS0e7aL30HbNyyPpjePSrp4Npua/wUn99BM89nItR8qn6+NZkWm89vItT8qDr41mPTG8elBdWUeQfZ2AUNTC29RTUkR1C7pIAy7matpGtzfnD4SpdryLEEgixBBsQdoIPMVrHNzyTReTQ/YCobO7kT/02sLo26NNUXfFYANY/wCHF0WJ0h0OsO5KC4M02cEYnTcXKfzqANEt9XGN2NlHNrtrA2HoIU8WO8nco5aCpjqIXAPjOsX7V7D3THdBH+x2gLWGTWUMVfTR1EJ7SRt7G12u2Oabc4NwUFFZ+cmnU9eKkD3OqaLnmE0YDXDouwMI39tuUBwTGJKOoiqIjZ8Tw5t9h5i09DmktPQVrDKvJiDEqZ9PMO1dYtcO6Y8dy9p3j6QSNhWY8sMg6zC5CJ2Ex3sydgJieObX8A/su17rjWg0fkll9R4lEHRSNbJYacL3ASMPONHnH7Q1Fd3KHKykoIzJUTNjA2NuC9x3NZtcfAsgEA9KBoG4IPWyox51fWT1LhomZ+kG/FYAGMHSQxrQelTbMPk66fEDUEHi6VhN+YzSAsaOmzS89Ha71EskciqvFJAynYSwGz5nAiJmwm7uc2I7UXP1rTmR+SkOGUraeLXbtnvIs6SQ20nn0AAcwAHMg9tZfzu5LuocSlIFoqkmeI67XcbyN8IeTq3OatQKP5b5GQ4rTGCTtHDtopALujk5jbnB2Ec43aiAy1gOPT0NQyop3aEjDqvra5p7pjhztI2+kWIBV/ZP59sNnYOPc6jk2ObI1z2XtclsjARb5WiehUhlZkPWYY8tqIzoXs2ZgLon7rO5j+y6x+teBdBovKHPxh0DD2OXVkmwBrXRx33mR4Gr5IKoXKDKCor6h9RUP05H7tTWMHcsY3maL/WTcklecSpFklkFW4m8CCMiO9nTyAtiaOftvhnVazbnwbUHazY5JuxHEImFt4oiJZzbVoNNw0813uAbbdpblqlR7InIqDCqcQxds4nSlkcLOkfa1zuA2BvMN5uTIUENzp5FS4tSRwRPZG5k7ZbyaWjZrHst2oJvd49CrD8nev75pv5v+K8GqzvYyHvArCAHuAtDTDUHED/tdC+PtvYz3471VP8AhoLyzWZFTYTSywzPjkc+cygxaVtExsZY6QFjdh38y9bLjAH19BPTRuax8rQA599EWeHa7AnYFGsy2VNViFJM+ql457JywOLY2WZxbHAWY0A6y7WpHl7WzQYdVSwOMcscLntcA11tHtjqcCNgPMgp38nev75pv5v+Kfk71/fNN/N/xUa9tzGe/H+rg/DT23MZ78f6uD8NBeOavIibCaeWKZ8chkm4wGLStbQa2x0gNd2lVznLzZ4pWYpUTwU3GRScVoO46nZfRhYw9q+QEds0jWFE3Z3cZAP54/1cH4avfORlbNhuHiohDHSacTPdQ5ze226muB+lBRvtOY13mfX0v4q/PaexrvM+upvxV7X5QWKfq6T1U34yflBYp+rpPVTfjIPE9p/Gu83eupvxV2cMzS4wyeJzqRwa2WNzjxtObNa8EnVJuC9L8oLFP1dJ6qb8Zd3Bc+mJz1MEJZSgTTRRG0Ut7PeGavdtutBJ8+GR1biBozSwmbiuyOMs+NltPi9Hu3C99B2zcqskzQ4yQR2G71sH4iuHO5nFqsJdTCnbE7jhMX8c177aGho20Xtt3bt/Mu5mmy4qcVgmkqGxtMcoY3iWuaLaAdr0nO160E6av1EQfOopmSNLHta9rhZzXgOaRuIOohQzEMzODzOLuxuKJ28TJJG39wO0R5gpuiCv4cxeDtOuKR/Q6eX/AIkKW4JkzSUTdGmgjgBtcsaA51tmk7uneclemiAvwi6/UQcOKbuHoCcU3cPQFzRBw4pu4egLkWA7Rfwr9RBw4pu4egLmiIC/CF+og4cU3cPQFya0DZqX6iDiWA7QD5l+cU3cPQFzRBw4pu4egLk1gGwW8C/UQfhbfbrXHim7h6AuaIPwBHNB2i6/UQcOKbuHoC5NaBs1L9RAXGSMOBBAIOogi4I8C5IgjFXmywmW+lRQC/xGcV9iy/KTNhhEXc0MB8Yzjft3UoRBwiia0BrQGgbAAAAOgDYuaIgIiIOMkYcCHAOB2gi4I8CjVTmywmTuqGAfIjEf2LKTogjdFm3wqEgsooLjWC6MSEEbDd91I2sAFgLAbANQX6iAiIgxhWfpJPGP+0V8V9qz9JJ4x/2ivigung41+ushJ/UytHPr0mP+qNXJiNE2eKSJ4u2Vj43A87XtLT9BWY80uUAosVhc42ZNenedwkI0D0e6Nj811qRBjGtonwSvhkFnxPdG8ftMJafpC+Ct3PxkOY5f+oRD3OTRbUAX7WTU1knQHDRaekD4yqJB+SbD4FoTP5JbCYh8aphH8t7v9lnuTYfAtB5/W3wmHoqYT/LkH+6DPqIiAp1mWwY1GLROt2tO18z/ADDQYPDpvB+aVBSbLSeZvIw4dRGWYaE1TaSQO1FkYHubDfYQCXHcXEcyCAcIbENOvgiGyKn0jr+FI83FvBG0+dSbg6e9KrygdW1VBlrlB2fX1FSO5kktHe49yYAxmo7LtaDbeSrf4OnvSq8oHVtQW2iIgIiICIiAiIgIiICIiAiIgIiICIiAiIgIiICIiAiIgIiICIiAiIgIiICIiAiIgIiICIiDGFZ+kk8Y/wC0V8V9qz9JJ4x/2ivigOF1pvNNl4MTpA2R35zAA2UG13jY2UdDufc6/QsyLv4Hjk9FOyeB5jkYdR2gg7WuHO084/8AxBsGqpWSscyRoex7S1zXAOa5pFiCDtBCoPL7MfNTF01AHVEOtxhvpTRjbZv6xo2Ad1s7rarGyCztUuJBsbyKap2GJ5sHnfG490P2e6G47VO0GKp2luk0gtc24cCLEEaiCDrButD5+B/o7PHwfZcppj+RtDXj85p45TawcRovA6JG2cPMVxyryQgxKnFPOXiNr2v9zcGuu0EAXIOrWgyMuxh+Hy1EgigjfNIdjI2l53XNtg1jWdS0lRZk8HjIJgdKR+tllcPO0ODT5wpfhuEU9KzQgijgb8WJjWD0NGtBVubTMt2M9lVX6LpW2dHALObG7bpPdsc8cwGoWvcm1u3nvy8FNTmihd7vUNtIW29zgOo3/aeLtHRpHVqv2M4Oeenog6GkLamp1gkEOiiI1ds4d04H4I3ayOfPldXSTyPlleZJHuLnvcbkuPP/AO7EHwV9cHT3pVeUDq2qhVfXB096VXlA6tqC20REBERAREQEREBERAREQEREBERAREQEREBERAREQEREBERAREQEREBERAREQEREBERAREQYwrP0knjH/aK+K+1Z+kk8Y/7RXxQEREAi6mmTed7E6IBvG9kxj4FTeQgbhJcPHnJA3KFogvXC+EZTkfnNLLGd8LmTNtv7bQI8GtWRlJlZTYdAJ6lzmRuc1gLWOedJwLgLNBtqadZ1LIMmw+BbHq8IgqomMnijnYNFwbKxsjQ4NsDZwIvYkX6Sgq7F+EZTtFqamklNyNKdzYW216wG6TjzajbzKtsqM6eJYgC2SbioiLGKnvGwjXcONy9wsdhNtWxaL9gOF94Un8ND/insBwvvCk/hof8AFBkcWX7da39gOF94Un8ND/insBwvvCk/hof8UGSLq+uDn70qvKB1bVPfYDhfeFJ/DQ/4r0cMwWnpQW08MUDXG7hDG2ME7LkNAubIO6iIgIiICIiAiIgIiICIiAiIgIiICIiAiIgIiICIiAiIgIiICIiAiIgIiICIiAiIgIiICIiDGFZ+kk8Y/wC0V8URAREQEREH5JsPgW0qfuG/JH1IiD6IiICIiAiIgIiIC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47625" y="-207433"/>
            <a:ext cx="228600" cy="40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684507">
            <a:off x="5263894" y="7832271"/>
            <a:ext cx="764661" cy="439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917336" y="8305800"/>
            <a:ext cx="14246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/>
              <a:t>Dr. Carlos Espejo G.</a:t>
            </a:r>
          </a:p>
          <a:p>
            <a:pPr algn="ctr"/>
            <a:r>
              <a:rPr lang="en-US" sz="1200" b="1" dirty="0" err="1"/>
              <a:t>Fundador</a:t>
            </a:r>
            <a:r>
              <a:rPr lang="en-US" sz="1200" b="1" dirty="0"/>
              <a:t> </a:t>
            </a:r>
            <a:r>
              <a:rPr lang="en-US" sz="1200" b="1" dirty="0" smtClean="0"/>
              <a:t>SEMAC</a:t>
            </a:r>
            <a:endParaRPr lang="en-US" sz="1200" b="1" dirty="0"/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711942" y="8301335"/>
            <a:ext cx="1896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/>
              <a:t>Dra. Elisa Chacón M.</a:t>
            </a:r>
          </a:p>
          <a:p>
            <a:pPr algn="ctr"/>
            <a:r>
              <a:rPr lang="en-US" sz="1200" b="1" dirty="0" err="1" smtClean="0"/>
              <a:t>Consejo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Consultivo</a:t>
            </a:r>
            <a:r>
              <a:rPr lang="en-US" sz="1200" b="1" dirty="0" smtClean="0"/>
              <a:t> </a:t>
            </a:r>
            <a:r>
              <a:rPr lang="en-US" sz="1200" b="1" dirty="0" smtClean="0"/>
              <a:t>SEMAC</a:t>
            </a:r>
            <a:endParaRPr lang="en-US" sz="1200" b="1" dirty="0"/>
          </a:p>
        </p:txBody>
      </p:sp>
      <p:pic>
        <p:nvPicPr>
          <p:cNvPr id="22" name="Picture 24"/>
          <p:cNvPicPr>
            <a:picLocks noChangeAspect="1" noChangeArrowheads="1"/>
          </p:cNvPicPr>
          <p:nvPr/>
        </p:nvPicPr>
        <p:blipFill>
          <a:blip r:embed="rId4" cstate="print"/>
          <a:srcRect l="44659" t="64594" r="37621" b="28516"/>
          <a:stretch>
            <a:fillRect/>
          </a:stretch>
        </p:blipFill>
        <p:spPr bwMode="auto">
          <a:xfrm>
            <a:off x="1029598" y="8045650"/>
            <a:ext cx="1112392" cy="33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ounded Rectangle 22"/>
          <p:cNvSpPr/>
          <p:nvPr/>
        </p:nvSpPr>
        <p:spPr>
          <a:xfrm>
            <a:off x="152400" y="203200"/>
            <a:ext cx="6534150" cy="87376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947160" y="2194560"/>
            <a:ext cx="54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  la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870960" y="414528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como</a:t>
            </a:r>
            <a:endParaRPr lang="en-US" sz="1400" dirty="0"/>
          </a:p>
        </p:txBody>
      </p:sp>
      <p:sp>
        <p:nvSpPr>
          <p:cNvPr id="24" name="Rounded Rectangle 23"/>
          <p:cNvSpPr/>
          <p:nvPr/>
        </p:nvSpPr>
        <p:spPr>
          <a:xfrm>
            <a:off x="685800" y="2971800"/>
            <a:ext cx="685800" cy="4876800"/>
          </a:xfrm>
          <a:prstGeom prst="roundRect">
            <a:avLst/>
          </a:prstGeom>
          <a:noFill/>
          <a:ln w="76200">
            <a:solidFill>
              <a:srgbClr val="59B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59B3B1"/>
                </a:solidFill>
              </a:rPr>
              <a:t>2014</a:t>
            </a:r>
            <a:endParaRPr lang="en-US" sz="4400" dirty="0">
              <a:solidFill>
                <a:srgbClr val="59B3B1"/>
              </a:solidFill>
            </a:endParaRPr>
          </a:p>
        </p:txBody>
      </p:sp>
      <p:sp>
        <p:nvSpPr>
          <p:cNvPr id="30" name="Text Box 39"/>
          <p:cNvSpPr txBox="1">
            <a:spLocks noChangeArrowheads="1"/>
          </p:cNvSpPr>
          <p:nvPr/>
        </p:nvSpPr>
        <p:spPr bwMode="auto">
          <a:xfrm>
            <a:off x="2582568" y="8072735"/>
            <a:ext cx="2446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smtClean="0"/>
              <a:t>Dr. Francisco Octavio </a:t>
            </a:r>
            <a:r>
              <a:rPr lang="en-US" sz="1200" b="1" dirty="0" err="1" smtClean="0"/>
              <a:t>López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Millán</a:t>
            </a:r>
            <a:endParaRPr lang="en-US" sz="1200" b="1" dirty="0"/>
          </a:p>
          <a:p>
            <a:pPr algn="ctr"/>
            <a:r>
              <a:rPr lang="en-US" sz="1200" b="1" dirty="0" err="1" smtClean="0"/>
              <a:t>Presidente</a:t>
            </a:r>
            <a:r>
              <a:rPr lang="en-US" sz="1200" b="1" dirty="0" smtClean="0"/>
              <a:t> SEMAC </a:t>
            </a:r>
            <a:endParaRPr lang="en-US" sz="1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501" y="7531216"/>
            <a:ext cx="796699" cy="622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82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21</cp:revision>
  <dcterms:created xsi:type="dcterms:W3CDTF">2013-03-14T19:54:18Z</dcterms:created>
  <dcterms:modified xsi:type="dcterms:W3CDTF">2014-11-03T07:56:36Z</dcterms:modified>
</cp:coreProperties>
</file>